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7"/>
  </p:notesMasterIdLst>
  <p:sldIdLst>
    <p:sldId id="277" r:id="rId5"/>
    <p:sldId id="276" r:id="rId6"/>
    <p:sldId id="258" r:id="rId7"/>
    <p:sldId id="259" r:id="rId8"/>
    <p:sldId id="260" r:id="rId9"/>
    <p:sldId id="261" r:id="rId10"/>
    <p:sldId id="262" r:id="rId11"/>
    <p:sldId id="264" r:id="rId12"/>
    <p:sldId id="278" r:id="rId13"/>
    <p:sldId id="279" r:id="rId14"/>
    <p:sldId id="266" r:id="rId15"/>
    <p:sldId id="275" r:id="rId16"/>
  </p:sldIdLst>
  <p:sldSz cx="13003213" cy="975201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70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B579B8CD-E0DD-E894-8354-EAA1C0750811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7185B43-F8DC-4407-8D3E-3B2F52533CE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678A4548-DEE7-03F2-8CB8-2A18EEB8508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DF0D5CB-E998-6688-C030-90A7819D2EC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AD225248-1B06-00C5-3C25-DCE00B69120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69156F1-7531-7766-A577-3579688B36C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EE96D442-1AED-FD35-C272-A10BBF47C10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659A2CB-47FB-201A-511D-A96E656CD21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189C266E-C3E0-94CD-E38E-D2DB6189E2C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8205D38F-CF4B-DCE1-CBB1-912892B1CE6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A37B5B7F-E333-7E4B-0019-532047253B0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954AFF3C-A24C-AE54-F5EC-A41D673CA32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58DBF61C-F02B-082F-C53D-D27F7B2D9898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EC14C97-BDBD-9439-A634-C8F0D8EA2FD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ABF8753D-6DB0-43F9-9DA9-D84BA18D393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3866876-2C48-22DF-C793-AE32D1A5C9E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5E02C32B-7278-212C-3A99-DE16835FB78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9FACBA9-A059-89E9-D989-9036CA8F52A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CA056-4E07-44A3-8AC8-A6E145D51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5438"/>
            <a:ext cx="9752013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1B66A6-BA13-4774-A2A5-ED90F335B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1275"/>
            <a:ext cx="9752013" cy="2355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F86719-00A6-7393-D2E2-BAF4BA4851D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9980BA-2043-0EF3-97CE-568E80A450C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4D4B68-652B-A3B7-DC0E-308B5D68EDD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CB155-E080-4188-BB61-5F368A2184A8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7614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815AA-3E1A-42A0-9A29-3467CD3E7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6D791D3-41BE-4482-A08E-1BD89B2C3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4A8C41-F4B3-7787-C502-14EEA2CCDE1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AE72EE-B97C-EEDD-70EA-EBCA6C8001A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9D21EA-C45A-8A93-435A-64C5A6E2087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143F1-83EE-4ABD-A14A-21C6325787AA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2628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9C1B465-6E69-4AAF-90D0-9F323DC37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3710A25-2F4A-46D1-A789-CE30874D2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27BACB-CBAF-45AC-C4D6-86BE43ACAE2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038FE7-3819-C485-AA40-93153CD8B27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3A205E-972F-6211-1C3E-05948CB62FB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11A2E-8EED-407E-8479-02F4DDC163DA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4543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19F94-1979-40D5-BEC6-D0CDC4AD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2886AD-9652-48A2-9B26-247FFD07B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93BB5E-4632-FF78-3E35-6664386F1D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7670A2-48E5-359E-4D90-831248FF30C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1F1673-20A4-21B9-7169-1E2219A1FE7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BED9C5-9121-4E99-902F-EAC95E06C12F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5052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27E94-3E6C-424C-97A1-DBCEC744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0463"/>
            <a:ext cx="11215687" cy="4057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898806-1A5F-46BF-8D37-286EC8889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6213"/>
            <a:ext cx="11215687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B2EE88-FC9D-E10C-7CC9-1FA9C31FD0A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C5D72-C750-957D-A20C-05C05D15BF7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A0DFC9-CBA7-902D-52E3-45ADCCBC7A1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B68AA-A6AE-4985-BE1B-58574288319D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9137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5F9D62-69DF-454A-8EEB-7936C857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9F5259-46BA-4046-8CB7-9FD430EC2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390BEE-F542-4875-88E2-444CFF686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F33E6DE-E5FC-CC4F-5AC2-5ED69086613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03730AA-4893-DD98-637C-AC3F2AF8C03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AB2CB53-F9D2-8A87-C75E-16390F8DF5A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433D7-AF60-4A7B-B823-04E40F3DC88E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7401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5D2CE-445C-4127-9EB3-67973B856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5688" cy="1884362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315A85-ECAA-483E-911C-65F9CEEE5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0688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6D9972-EC91-43E9-B1D0-442BEC325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0688" cy="52387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A80C1A7-4EC0-410A-9B99-E8E3DA4E0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76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A512656-9BC7-4746-933F-4F8385D05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7675" cy="52387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BA6A696-E61E-C588-3AEA-6877EFA0F4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3784EBC-A081-31C1-26AD-2AC7EAE4A46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7D4A9B5-D971-4CA5-0B44-E3821BAEDCA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52CE9-F8DB-41A6-BD55-A872C695B8D0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6635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6CBFC-4149-4A1E-970C-46C2469E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043B8F6-AE5E-95EE-9E92-85D0E11221E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A67ABB-B5D8-4314-A719-EE70679F0F1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9CB23F-125F-5AD3-AF12-8F7541FD8C3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EB91C-CF1A-45AD-A10D-34282EB9FE11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1857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2096A5E-63BF-D48B-55CA-0BDEC913F0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162BEE1-0612-CEFB-F09E-8D88AC8ED78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DCC3BA-7B82-EE7F-743D-0F2586E3AB9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4BB0A-9952-49B9-A920-7692C957B40E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1607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91A15D-3D68-4BF4-8879-2D789AEF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0F5797-87C6-427E-B595-645FBF3F8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7675" y="1403350"/>
            <a:ext cx="6583363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7255F77-4BC4-4CF5-A5B0-537234F21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D4AFC1A-80F1-FF7F-1B8F-5DBA28F1710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89527DE-83C8-0241-18DF-1102C0958FA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432B0A0-4D0B-1364-F7CA-B9BB22C13B5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662F6-9542-495D-83B2-677A101C941C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8641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E0D83-8168-4ADC-B105-1C2492F4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CAC963E-5013-4A48-9CA7-12A0B0435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7675" y="1403350"/>
            <a:ext cx="6583363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650A47D-0CA9-413E-97DB-999ACC56D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92087D2-5202-FB04-2636-55617B3A2E7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25E8CB0-A3C5-4F39-CAFC-31365779F27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E6EF512-37C1-6F08-BB26-A61844093BF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34805-F741-4EA1-A7EF-EB312D47AFF9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0896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71810F56-2E91-1C14-AEB8-58F8A7BDF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2C805EFB-A235-8344-06B2-6E9990FA3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outline text format</a:t>
            </a:r>
          </a:p>
          <a:p>
            <a:pPr lvl="1"/>
            <a:r>
              <a:rPr lang="en-GB" altLang="nl-NL"/>
              <a:t>Second Outline Level</a:t>
            </a:r>
          </a:p>
          <a:p>
            <a:pPr lvl="2"/>
            <a:r>
              <a:rPr lang="en-GB" altLang="nl-NL"/>
              <a:t>Third Outline Level</a:t>
            </a:r>
          </a:p>
          <a:p>
            <a:pPr lvl="3"/>
            <a:r>
              <a:rPr lang="en-GB" altLang="nl-NL"/>
              <a:t>Fourth Outline Level</a:t>
            </a:r>
          </a:p>
          <a:p>
            <a:pPr lvl="4"/>
            <a:r>
              <a:rPr lang="en-GB" altLang="nl-NL"/>
              <a:t>Fifth Outline Level</a:t>
            </a:r>
          </a:p>
          <a:p>
            <a:pPr lvl="4"/>
            <a:r>
              <a:rPr lang="en-GB" altLang="nl-NL"/>
              <a:t>Sixth Outline Level</a:t>
            </a:r>
          </a:p>
          <a:p>
            <a:pPr lvl="4"/>
            <a:r>
              <a:rPr lang="en-GB" altLang="nl-NL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03EC1F7-BBB8-4841-A1A0-0D1C1319CBE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4DDC1A9-1EDB-47D8-81ED-7712F4A8B11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21281E-1495-4F83-A8D8-767B97293E6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DC1C40F3-8CCB-452C-8D33-1B4ADEAF5AFD}" type="slidenum">
              <a:rPr lang="en-US" altLang="nl-NL"/>
              <a:pPr/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DejaVu San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DejaVu San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DejaVu San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DejaVu Sans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DejaVu Sans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DejaVu Sans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DejaVu Sans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06_Paul_Silas_Prison_1024.jpg">
            <a:extLst>
              <a:ext uri="{FF2B5EF4-FFF2-40B4-BE49-F238E27FC236}">
                <a16:creationId xmlns:a16="http://schemas.microsoft.com/office/drawing/2014/main" id="{787C41BC-991D-4214-619E-86F63E0A3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09_Paul_Silas_Prison_1024.jpg">
            <a:extLst>
              <a:ext uri="{FF2B5EF4-FFF2-40B4-BE49-F238E27FC236}">
                <a16:creationId xmlns:a16="http://schemas.microsoft.com/office/drawing/2014/main" id="{C9874858-19B9-B380-3D22-016E81F19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11_Paul_Silas_Prison_1024.jpg">
            <a:extLst>
              <a:ext uri="{FF2B5EF4-FFF2-40B4-BE49-F238E27FC236}">
                <a16:creationId xmlns:a16="http://schemas.microsoft.com/office/drawing/2014/main" id="{2436358B-A1E8-363C-1C6C-94CA2A81E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442DB847-5721-FCB2-4E5B-B16FBEBCE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AB2716AB-A7C6-2678-127F-C82C9095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5FA83D54-6047-8289-5E04-E15B57A85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631441B6-85FC-98E1-8902-6A8C1D48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43DA0BD8-5E3A-670C-DF95-FC4512CE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7C9C051D-D183-C032-5C8A-D58C5E69E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515BAEF6-DB44-792D-D2F8-483B410DF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E218CBD1-0110-3527-467E-9D6221ABB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07_Paul_Silas_Prison_1024.jpg">
            <a:extLst>
              <a:ext uri="{FF2B5EF4-FFF2-40B4-BE49-F238E27FC236}">
                <a16:creationId xmlns:a16="http://schemas.microsoft.com/office/drawing/2014/main" id="{91724570-7A58-CFBD-862A-092F36EE7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DejaVu Sans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FDB5E77E361043B7AAA1C03B1A0D9C" ma:contentTypeVersion="23" ma:contentTypeDescription="Een nieuw document maken." ma:contentTypeScope="" ma:versionID="183a704ee93a3bb36c7d7984917cff19">
  <xsd:schema xmlns:xsd="http://www.w3.org/2001/XMLSchema" xmlns:xs="http://www.w3.org/2001/XMLSchema" xmlns:p="http://schemas.microsoft.com/office/2006/metadata/properties" xmlns:ns2="4173532a-29ec-4eea-825c-711cf2be66cb" xmlns:ns3="73a0ff2d-e545-4885-aea5-cefeba39dfec" targetNamespace="http://schemas.microsoft.com/office/2006/metadata/properties" ma:root="true" ma:fieldsID="a4241991a77743cda9244444618e9793" ns2:_="" ns3:_="">
    <xsd:import namespace="4173532a-29ec-4eea-825c-711cf2be66cb"/>
    <xsd:import namespace="73a0ff2d-e545-4885-aea5-cefeba39dfec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3532a-29ec-4eea-825c-711cf2be66c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Afbeeldingtags" ma:readOnly="false" ma:fieldId="{5cf76f15-5ced-4ddc-b409-7134ff3c332f}" ma:taxonomyMulti="true" ma:sspId="59aafadd-7783-4548-b336-f07844bf10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0ff2d-e545-4885-aea5-cefeba39dfec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2876e80f-e9e5-424e-8f16-1c959a2519df}" ma:internalName="TaxCatchAll" ma:showField="CatchAllData" ma:web="73a0ff2d-e545-4885-aea5-cefeba39df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FB4A426C-35EB-4282-8A82-948EADBC24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ED48B-1DD9-4980-8577-A1BA7C6CC2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73532a-29ec-4eea-825c-711cf2be66cb"/>
    <ds:schemaRef ds:uri="73a0ff2d-e545-4885-aea5-cefeba39df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4CC3B3-CFDF-4298-93E2-F8F44BDB608D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3126887</TotalTime>
  <Words>0</Words>
  <Application>Microsoft Office PowerPoint</Application>
  <PresentationFormat>Aangepast</PresentationFormat>
  <Paragraphs>0</Paragraphs>
  <Slides>12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DejaVu Sans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Dieneke Blok</dc:creator>
  <cp:lastModifiedBy>Gert-Jan Buth</cp:lastModifiedBy>
  <cp:revision>5</cp:revision>
  <cp:lastPrinted>1601-01-01T00:00:00Z</cp:lastPrinted>
  <dcterms:created xsi:type="dcterms:W3CDTF">1601-01-01T00:00:00Z</dcterms:created>
  <dcterms:modified xsi:type="dcterms:W3CDTF">2024-11-19T10:02:19Z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Order">
    <vt:lpwstr>7100.00000000000</vt:lpwstr>
  </property>
  <property fmtid="{D5CDD505-2E9C-101B-9397-08002B2CF9AE}" pid="4" name="MigrationWizId">
    <vt:lpwstr>095a23d4-1808-40af-94b3-5de8bedd0bbc</vt:lpwstr>
  </property>
</Properties>
</file>