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6" r:id="rId5"/>
    <p:sldId id="273" r:id="rId6"/>
    <p:sldId id="268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Parable_TwoSons_1024.jpg"/>
          <p:cNvPicPr>
            <a:picLocks noChangeAspect="1"/>
          </p:cNvPicPr>
          <p:nvPr/>
        </p:nvPicPr>
        <p:blipFill>
          <a:blip r:embed="rId2" cstate="print"/>
          <a:srcRect l="27163" t="2751" r="39763" b="43700"/>
          <a:stretch>
            <a:fillRect/>
          </a:stretch>
        </p:blipFill>
        <p:spPr bwMode="auto">
          <a:xfrm>
            <a:off x="2339752" y="548680"/>
            <a:ext cx="4392488" cy="533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16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4D8C2-7CD9-46FC-9E9D-75ABEC60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0BA78-21FC-4A97-8FB1-8A5A4190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>
            <a:extLst>
              <a:ext uri="{FF2B5EF4-FFF2-40B4-BE49-F238E27FC236}">
                <a16:creationId xmlns:a16="http://schemas.microsoft.com/office/drawing/2014/main" id="{147A6EAD-80CF-4D6F-B0DB-58F35032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3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09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10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Parable_TwoSons_1024.jpg"/>
          <p:cNvPicPr>
            <a:picLocks noChangeAspect="1"/>
          </p:cNvPicPr>
          <p:nvPr/>
        </p:nvPicPr>
        <p:blipFill>
          <a:blip r:embed="rId2" cstate="print"/>
          <a:srcRect l="27163" t="2751" r="39763" b="43700"/>
          <a:stretch>
            <a:fillRect/>
          </a:stretch>
        </p:blipFill>
        <p:spPr bwMode="auto">
          <a:xfrm>
            <a:off x="2339752" y="548680"/>
            <a:ext cx="4392488" cy="533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2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13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14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15_Parable_TwoSons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87B1DAEB-6268-4EE5-82C9-1386DA6D8F04}"/>
</file>

<file path=customXml/itemProps2.xml><?xml version="1.0" encoding="utf-8"?>
<ds:datastoreItem xmlns:ds="http://schemas.openxmlformats.org/officeDocument/2006/customXml" ds:itemID="{40ED3E40-A8DC-452F-BED4-644FDED7175A}"/>
</file>

<file path=customXml/itemProps3.xml><?xml version="1.0" encoding="utf-8"?>
<ds:datastoreItem xmlns:ds="http://schemas.openxmlformats.org/officeDocument/2006/customXml" ds:itemID="{65EC64D5-2067-4130-9BBB-41E386EB6591}"/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0</Words>
  <Application>Microsoft Office PowerPoint</Application>
  <PresentationFormat>Diavoorstelling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Blok</cp:lastModifiedBy>
  <cp:revision>43</cp:revision>
  <dcterms:created xsi:type="dcterms:W3CDTF">2017-07-14T06:13:06Z</dcterms:created>
  <dcterms:modified xsi:type="dcterms:W3CDTF">2018-04-04T19:06:51Z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