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60" r:id="rId4"/>
    <p:sldId id="265" r:id="rId5"/>
    <p:sldId id="262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A271-0DA6-44F6-BE1E-85A9DD3A035D}" type="datetimeFigureOut">
              <a:rPr lang="nl-NL" smtClean="0"/>
              <a:t>4-4-2018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4850-27FE-4F6C-9EF0-7221DE6E02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3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1907704" y="1548160"/>
            <a:ext cx="4968552" cy="295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7200" dirty="0">
                <a:solidFill>
                  <a:srgbClr val="FFC000"/>
                </a:solidFill>
                <a:latin typeface="Agency FB" panose="020B0503020202020204" pitchFamily="34" charset="0"/>
              </a:rPr>
              <a:t>bijnaam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01_Mary_Anoints_Jesus_JP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04_Mary_Anoints_Jesus_JP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428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nl-NL" b="1" dirty="0"/>
              <a:t>500 penningen	</a:t>
            </a:r>
            <a:r>
              <a:rPr lang="nl-NL" dirty="0"/>
              <a:t>		</a:t>
            </a:r>
            <a:r>
              <a:rPr lang="nl-NL" b="1" dirty="0"/>
              <a:t>50 penningen</a:t>
            </a:r>
          </a:p>
          <a:p>
            <a:pPr>
              <a:buNone/>
            </a:pPr>
            <a:r>
              <a:rPr lang="nl-NL" dirty="0"/>
              <a:t>20 maanden werken		2 maanden werken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7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04_Mary_Anoints_Jesus_JP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60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AA2BF-4C99-4004-86D0-591F017E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62188C-CA0C-47A4-9149-22ABDF34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>
            <a:extLst>
              <a:ext uri="{FF2B5EF4-FFF2-40B4-BE49-F238E27FC236}">
                <a16:creationId xmlns:a16="http://schemas.microsoft.com/office/drawing/2014/main" id="{C7F894C4-21DA-4B8C-8408-A099F2C4F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6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A73707CD-BB0E-4E24-82ED-9987CD182C20}"/>
</file>

<file path=customXml/itemProps2.xml><?xml version="1.0" encoding="utf-8"?>
<ds:datastoreItem xmlns:ds="http://schemas.openxmlformats.org/officeDocument/2006/customXml" ds:itemID="{CACF654D-6AE6-469D-9E8C-BA8985BB319E}"/>
</file>

<file path=customXml/itemProps3.xml><?xml version="1.0" encoding="utf-8"?>
<ds:datastoreItem xmlns:ds="http://schemas.openxmlformats.org/officeDocument/2006/customXml" ds:itemID="{D054F4C8-8021-40FE-9499-3BB1F35041A0}"/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</Words>
  <Application>Microsoft Office PowerPoint</Application>
  <PresentationFormat>Diavoorstelling (4:3)</PresentationFormat>
  <Paragraphs>3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Agency FB</vt:lpstr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Blok</cp:lastModifiedBy>
  <cp:revision>28</cp:revision>
  <dcterms:created xsi:type="dcterms:W3CDTF">2017-07-14T06:13:06Z</dcterms:created>
  <dcterms:modified xsi:type="dcterms:W3CDTF">2018-04-04T19:04:54Z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