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EBF9-5660-D7BC-6E06-D8029252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726A-F6CF-4EC6-83B8-1710221A61E3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40D9-03B4-F4EB-7E90-CFF5AD63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C6F4-B1EF-D4C2-A474-7A176AE9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D622-8679-48FB-8633-A56A985403C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7925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2C03-328F-3FC6-030D-7EE86826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7097-CDB7-4A55-ABA9-98ABC255E51F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D762F-852D-C49C-5C30-13926303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1DF0-856E-E11F-AD89-3CFEFF92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EE11A-F377-4422-B316-B1C49E323FB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223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F4AB4-2EA5-AFB6-5D09-A45D1C03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293C-D57A-4F79-B860-641150E575E6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2CEE-0813-DECD-C6AF-C43D2C4B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B362-3267-8EF6-10CD-F6445654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28D19-C328-4AAE-8C25-949B19E14AA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548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3C07F-CDA6-E4BE-7DF8-AA99899B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CFC8-70B8-48D5-A09C-5EA966174271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AD73-A820-6421-27C6-A2134537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807B-DC39-49D1-DCD8-1D8277CD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12D5B-EB7E-4C8A-82F5-01499D8C9E4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459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E28B-26CC-B26A-E3B1-317A9086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7B8F-C35B-4F2A-8DDC-10DF7B9598E7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91ED-8A83-7332-3567-AB8702AE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FE7E-B0FE-6E23-7341-F1336929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B7729-6EF8-4634-A7D5-20F2C96E570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359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63F118-6A99-CA5B-56CD-D43C8B0D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4802-D1EF-4497-B216-B6976416219D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341ECD-431D-6AD2-7FE3-73A46EE0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0F033-5DFB-A7BC-961F-4A655F30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920F-B0CF-434B-8EE8-2DA25CBDD15B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652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D22E48-9E64-CC2F-4ADD-7D8FC69E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B349-257A-4324-9F09-007A1EB10A5E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5EA4E7-571A-90B5-6683-AFAF4ABC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67EF0F-E230-1428-BD86-A16E2F0E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2FA77-7C83-46F9-8A2E-6DE758F942D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6850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8685E1-90DF-267D-471C-06E51A57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7FED-7785-4B87-9EA9-F46223BCCF65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7155EA-7711-7DED-780B-FE36E7C9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D4ECAB-8BA0-CA5E-9E09-A7E83AE2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A2D58-5EB7-4492-B59E-19B165E97C6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216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7303F3-2E67-FC28-E53B-37C1B2D4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5C3A-821A-4B7E-BDF8-17FB30CC2565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9A03DD-1B25-6669-1A5E-2A5BF591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705DE0-D1D5-2333-18EC-6591582A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3ABD1-AA0E-4651-B599-4A7095E9911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498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D42DA0-273C-C809-1137-B278582B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0CEC-ADA6-498B-836A-155653706BF6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619487-FA0B-3907-DA4E-7F6CF4F7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4AB72-C789-DC50-8012-CC21227D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CD22D-5D6A-4991-8601-0EBD91F3FE9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5839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5AA31A-E2F3-BF8C-906F-AAA2AAF8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2118-F02C-4AD7-83F9-B05C6B1026EC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26D05-8C82-F932-4C42-8B37BC7E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191309-7B91-3F46-4DA9-6A4FC87B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744DE-1C32-4672-BB45-9F3ACF119F2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901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D0F3FE-0A87-15D0-38E6-4651EE838C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title style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F7A95A-9363-CBA3-3171-D0003FCCC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Master text styles</a:t>
            </a:r>
          </a:p>
          <a:p>
            <a:pPr lvl="1"/>
            <a:r>
              <a:rPr lang="en-GB" altLang="nl-NL"/>
              <a:t>Second level</a:t>
            </a:r>
          </a:p>
          <a:p>
            <a:pPr lvl="2"/>
            <a:r>
              <a:rPr lang="en-GB" altLang="nl-NL"/>
              <a:t>Third level</a:t>
            </a:r>
          </a:p>
          <a:p>
            <a:pPr lvl="3"/>
            <a:r>
              <a:rPr lang="en-GB" altLang="nl-NL"/>
              <a:t>Fourth level</a:t>
            </a:r>
          </a:p>
          <a:p>
            <a:pPr lvl="4"/>
            <a:r>
              <a:rPr lang="en-GB" altLang="nl-NL"/>
              <a:t>Fifth level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A0E73-065F-A73C-3D34-5F90A31FA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F549D4-0F8C-4DE8-A1B6-F6D6833172CE}" type="datetimeFigureOut">
              <a:rPr lang="en-US" altLang="nl-NL"/>
              <a:pPr>
                <a:defRPr/>
              </a:pPr>
              <a:t>11/21/2024</a:t>
            </a:fld>
            <a:endParaRPr lang="en-US" alt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3C0A0-9F20-E0FF-3F00-1A761CC96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C0C0E-BDBD-187D-DC20-05A7D08E9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34FF1C-EF8E-471E-8152-2577BF5D916A}" type="slidenum">
              <a:rPr lang="en-US" altLang="nl-NL"/>
              <a:pPr/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01_Abraham_Canaan_JPEG_1024.jpg">
            <a:extLst>
              <a:ext uri="{FF2B5EF4-FFF2-40B4-BE49-F238E27FC236}">
                <a16:creationId xmlns:a16="http://schemas.microsoft.com/office/drawing/2014/main" id="{644ABC69-4025-B0B1-33D9-D8838CD66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03_Abraham_Promise_JPEG_1024.jpg">
            <a:extLst>
              <a:ext uri="{FF2B5EF4-FFF2-40B4-BE49-F238E27FC236}">
                <a16:creationId xmlns:a16="http://schemas.microsoft.com/office/drawing/2014/main" id="{0F54694C-5D64-102F-2EAC-2D912C21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8B365333-0C0F-5A14-5536-996C701C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E45A97D0-EB8B-6245-A80D-ACC6FDBC87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46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4_Abraham_Isaac_JPEG_1024.jpg">
            <a:extLst>
              <a:ext uri="{FF2B5EF4-FFF2-40B4-BE49-F238E27FC236}">
                <a16:creationId xmlns:a16="http://schemas.microsoft.com/office/drawing/2014/main" id="{04BBB70D-65DC-5FC5-0672-C2CDC1FCD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5_Abraham_Isaac_JPEG_1024.jpg">
            <a:extLst>
              <a:ext uri="{FF2B5EF4-FFF2-40B4-BE49-F238E27FC236}">
                <a16:creationId xmlns:a16="http://schemas.microsoft.com/office/drawing/2014/main" id="{163D78F9-9A05-0EB5-FC67-47D79730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DB5E77E361043B7AAA1C03B1A0D9C" ma:contentTypeVersion="23" ma:contentTypeDescription="Een nieuw document maken." ma:contentTypeScope="" ma:versionID="183a704ee93a3bb36c7d7984917cff19">
  <xsd:schema xmlns:xsd="http://www.w3.org/2001/XMLSchema" xmlns:xs="http://www.w3.org/2001/XMLSchema" xmlns:p="http://schemas.microsoft.com/office/2006/metadata/properties" xmlns:ns2="4173532a-29ec-4eea-825c-711cf2be66cb" xmlns:ns3="73a0ff2d-e545-4885-aea5-cefeba39dfec" targetNamespace="http://schemas.microsoft.com/office/2006/metadata/properties" ma:root="true" ma:fieldsID="a4241991a77743cda9244444618e9793" ns2:_="" ns3:_="">
    <xsd:import namespace="4173532a-29ec-4eea-825c-711cf2be66cb"/>
    <xsd:import namespace="73a0ff2d-e545-4885-aea5-cefeba39dfe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3532a-29ec-4eea-825c-711cf2be66c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Afbeeldingtags" ma:readOnly="false" ma:fieldId="{5cf76f15-5ced-4ddc-b409-7134ff3c332f}" ma:taxonomyMulti="true" ma:sspId="59aafadd-7783-4548-b336-f07844bf10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0ff2d-e545-4885-aea5-cefeba39dfe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2876e80f-e9e5-424e-8f16-1c959a2519df}" ma:internalName="TaxCatchAll" ma:showField="CatchAllData" ma:web="73a0ff2d-e545-4885-aea5-cefeba39df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E5F7E-40B2-4A9A-B452-44B02C2DF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3532a-29ec-4eea-825c-711cf2be66cb"/>
    <ds:schemaRef ds:uri="73a0ff2d-e545-4885-aea5-cefeba39d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21242-0ED8-4EA5-BDA1-CF1FDA8AD90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F8479E2-BBA4-4A96-9522-BAC51D2ED3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Diavoorstelling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Calibri</vt:lpstr>
      <vt:lpstr>MS PGothic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Digital Dimensions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Gert-Jan Buth</cp:lastModifiedBy>
  <cp:revision>5</cp:revision>
  <dcterms:created xsi:type="dcterms:W3CDTF">2012-06-10T18:44:01Z</dcterms:created>
  <dcterms:modified xsi:type="dcterms:W3CDTF">2024-11-21T09:31:00Z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9800.00000000000</vt:lpwstr>
  </property>
  <property fmtid="{D5CDD505-2E9C-101B-9397-08002B2CF9AE}" pid="3" name="MigrationWizId">
    <vt:lpwstr>eaca60fa-e62a-4b46-8dbb-bdadc1267aa9</vt:lpwstr>
  </property>
</Properties>
</file>