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75" r:id="rId6"/>
    <p:sldId id="262" r:id="rId7"/>
    <p:sldId id="277" r:id="rId8"/>
    <p:sldId id="279" r:id="rId9"/>
    <p:sldId id="280" r:id="rId10"/>
    <p:sldId id="282" r:id="rId11"/>
    <p:sldId id="283" r:id="rId1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18" autoAdjust="0"/>
    <p:restoredTop sz="90370" autoAdjust="0"/>
  </p:normalViewPr>
  <p:slideViewPr>
    <p:cSldViewPr snapToGrid="0" snapToObjects="1">
      <p:cViewPr varScale="1">
        <p:scale>
          <a:sx n="96" d="100"/>
          <a:sy n="96" d="100"/>
        </p:scale>
        <p:origin x="219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8F425354-1F2D-3EE9-ECAA-42E4E1B04C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9C1D050-0772-CD75-A2FF-692F0D78611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33217D9-67B2-48D0-A7A6-29DF23131913}" type="datetimeFigureOut">
              <a:rPr lang="nl-NL"/>
              <a:pPr>
                <a:defRPr/>
              </a:pPr>
              <a:t>21-11-2024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1D4AE4F6-3137-19B4-6435-3E557F2CE8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A0F917F2-B434-7EDA-F012-8060C09D2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9286707-939E-0D59-72F6-88091E204E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D75EE10-3572-62C9-1F3B-B2B7B09770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65B877F-2FCA-4362-BC25-90AB0B90E22E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jdelijke aanduiding voor dia-afbeelding 1">
            <a:extLst>
              <a:ext uri="{FF2B5EF4-FFF2-40B4-BE49-F238E27FC236}">
                <a16:creationId xmlns:a16="http://schemas.microsoft.com/office/drawing/2014/main" id="{64B47EB8-BE61-F1A8-8883-1B934087C0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Tijdelijke aanduiding voor notities 2">
            <a:extLst>
              <a:ext uri="{FF2B5EF4-FFF2-40B4-BE49-F238E27FC236}">
                <a16:creationId xmlns:a16="http://schemas.microsoft.com/office/drawing/2014/main" id="{17B53BC9-0429-874E-6313-1FADC5521F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4100" name="Tijdelijke aanduiding voor dianummer 3">
            <a:extLst>
              <a:ext uri="{FF2B5EF4-FFF2-40B4-BE49-F238E27FC236}">
                <a16:creationId xmlns:a16="http://schemas.microsoft.com/office/drawing/2014/main" id="{74EA6F8F-32C5-4F49-41C8-6AB512852A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44A10AC-D8EC-4241-90EE-1A90D2E0B384}" type="slidenum">
              <a:rPr lang="nl-NL" altLang="nl-NL"/>
              <a:pPr/>
              <a:t>1</a:t>
            </a:fld>
            <a:endParaRPr lang="nl-NL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5FF7C-3C3F-04B6-CFA9-F64E71851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D091E-582C-491F-9814-859258073FB5}" type="datetimeFigureOut">
              <a:rPr lang="en-US" altLang="nl-NL"/>
              <a:pPr>
                <a:defRPr/>
              </a:pPr>
              <a:t>11/21/2024</a:t>
            </a:fld>
            <a:endParaRPr lang="en-US" alt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2A751-E34F-8A16-B325-70F5CB0C9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EC62B-ED28-D16E-6E7A-9A8DF6382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26A7B-38DF-47E5-A6C7-8E4BC3AFEC98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059975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D7C5F-709D-7536-A081-56F1401A1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3BFB7-4186-4293-9758-7278FDD9D242}" type="datetimeFigureOut">
              <a:rPr lang="en-US" altLang="nl-NL"/>
              <a:pPr>
                <a:defRPr/>
              </a:pPr>
              <a:t>11/21/2024</a:t>
            </a:fld>
            <a:endParaRPr lang="en-US" alt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3414E-57EB-D98B-1403-386F83EB7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5A661-E774-C45E-A6F3-63F72BF62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1B37E-2B8E-44DD-97E3-141D27464931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765278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9B208-4D9A-102F-1ACD-4FDFD0E0A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B983C-95FD-42E6-81F4-E6A89ADB9A78}" type="datetimeFigureOut">
              <a:rPr lang="en-US" altLang="nl-NL"/>
              <a:pPr>
                <a:defRPr/>
              </a:pPr>
              <a:t>11/21/2024</a:t>
            </a:fld>
            <a:endParaRPr lang="en-US" alt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BBE0D-10D4-D025-A7AA-091B3282C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F4EEE-C3D5-6408-6AF5-8140A730C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9E4AF-C178-4995-AFC2-36CBA55C0877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58167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17035-98A1-BA8D-AA96-5DA22B4BC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FEAF8-BDF6-42DE-8B97-9F710AFD8B2F}" type="datetimeFigureOut">
              <a:rPr lang="en-US" altLang="nl-NL"/>
              <a:pPr>
                <a:defRPr/>
              </a:pPr>
              <a:t>11/21/2024</a:t>
            </a:fld>
            <a:endParaRPr lang="en-US" alt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26FE9-68A2-B056-F90F-1E7D060E5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FDD41-7F06-64A4-7335-34A9323C5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1444F-868E-4815-8C2C-DB98D9D60546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35341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3C418-8981-FDE0-033F-B0811408E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26932-A25F-47AC-87D2-25FA13A75FBB}" type="datetimeFigureOut">
              <a:rPr lang="en-US" altLang="nl-NL"/>
              <a:pPr>
                <a:defRPr/>
              </a:pPr>
              <a:t>11/21/2024</a:t>
            </a:fld>
            <a:endParaRPr lang="en-US" alt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AA4A2-2BB8-A90D-55C0-08903FB5A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9325A-6937-C28E-069F-8FA1D9D01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EE43C-6244-46A9-859F-FDA7252B8D0C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43824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2B79EF-0498-318B-0F8D-4B5D37814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4B704-68DC-4024-9995-B3170EE6D73A}" type="datetimeFigureOut">
              <a:rPr lang="en-US" altLang="nl-NL"/>
              <a:pPr>
                <a:defRPr/>
              </a:pPr>
              <a:t>11/21/2024</a:t>
            </a:fld>
            <a:endParaRPr lang="en-US" altLang="nl-N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E20265-1195-349A-8DE7-7715DC270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25E00D-25C9-0D31-9D4F-1DD442A24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7B43E-19EB-4886-A880-E5885059AE14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33172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CCDC746-2569-E3B1-01A7-67967EA57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752F5-362A-40A0-9888-079A740F2214}" type="datetimeFigureOut">
              <a:rPr lang="en-US" altLang="nl-NL"/>
              <a:pPr>
                <a:defRPr/>
              </a:pPr>
              <a:t>11/21/2024</a:t>
            </a:fld>
            <a:endParaRPr lang="en-US" altLang="nl-N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3382F9E-45C4-0A40-876E-E86641CAD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82F42EE-9EB3-8D23-92BE-296AF1C83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9CF6F-0F24-4E79-8528-EDDFC71F4ACB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96816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0D81A93-F4C6-4E63-A2EF-9FA0FD329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0BF1B-7315-4F12-BC4A-04F791033438}" type="datetimeFigureOut">
              <a:rPr lang="en-US" altLang="nl-NL"/>
              <a:pPr>
                <a:defRPr/>
              </a:pPr>
              <a:t>11/21/2024</a:t>
            </a:fld>
            <a:endParaRPr lang="en-US" altLang="nl-NL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519B322-D3E3-EDC2-9033-585280D1D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176D347-CB75-5D3D-049D-9AD9F9295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51032-01DF-48E5-9B71-DF70FA142547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141026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32DA723-A620-4277-E01D-D5C2890E4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0AE0C-AE4B-431D-BEA8-8909A004EF1C}" type="datetimeFigureOut">
              <a:rPr lang="en-US" altLang="nl-NL"/>
              <a:pPr>
                <a:defRPr/>
              </a:pPr>
              <a:t>11/21/2024</a:t>
            </a:fld>
            <a:endParaRPr lang="en-US" altLang="nl-NL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1C401C3-9596-C686-7131-676C94A4A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7532B8E-B553-6852-9BF8-1E97EF299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E99D0-19F1-4577-AF1A-AE61ABE70C79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82414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8FA40FB-71F1-C109-C9F9-5C04AD01C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5CFFC-8F57-4CA7-BD20-7E4C50DAF595}" type="datetimeFigureOut">
              <a:rPr lang="en-US" altLang="nl-NL"/>
              <a:pPr>
                <a:defRPr/>
              </a:pPr>
              <a:t>11/21/2024</a:t>
            </a:fld>
            <a:endParaRPr lang="en-US" altLang="nl-N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CF79DAA-2D5A-3E91-2E9E-2E008374C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6C6A95-EA37-5C9B-7B36-9FB883507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1643B-9BF1-4438-A7D3-0F0203B782FA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91474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EA7582-2BE2-E1E4-65DF-4680C8A84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B7394-4B70-4283-A099-E299D30553F6}" type="datetimeFigureOut">
              <a:rPr lang="en-US" altLang="nl-NL"/>
              <a:pPr>
                <a:defRPr/>
              </a:pPr>
              <a:t>11/21/2024</a:t>
            </a:fld>
            <a:endParaRPr lang="en-US" altLang="nl-N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EF9D52D-96E2-DF72-30B4-5EAB85E61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19AA97-8C03-69B9-1581-D4FE5494A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8B06F-A34A-404D-AB60-BB04CA9B6C7C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225034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BC61D5E-7B12-070C-1113-CB2F5A53D00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Click to edit Master title style</a:t>
            </a:r>
            <a:endParaRPr lang="en-US" altLang="nl-NL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52F6973-E000-DDEC-73DF-9EEBA54432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Click to edit Master text styles</a:t>
            </a:r>
          </a:p>
          <a:p>
            <a:pPr lvl="1"/>
            <a:r>
              <a:rPr lang="en-GB" altLang="nl-NL"/>
              <a:t>Second level</a:t>
            </a:r>
          </a:p>
          <a:p>
            <a:pPr lvl="2"/>
            <a:r>
              <a:rPr lang="en-GB" altLang="nl-NL"/>
              <a:t>Third level</a:t>
            </a:r>
          </a:p>
          <a:p>
            <a:pPr lvl="3"/>
            <a:r>
              <a:rPr lang="en-GB" altLang="nl-NL"/>
              <a:t>Fourth level</a:t>
            </a:r>
          </a:p>
          <a:p>
            <a:pPr lvl="4"/>
            <a:r>
              <a:rPr lang="en-GB" altLang="nl-NL"/>
              <a:t>Fifth level</a:t>
            </a:r>
            <a:endParaRPr lang="en-US" alt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29339-470C-4DAE-B2FE-4289B2EBB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CDD9BCF-EC44-4432-B8BE-7C4900B81803}" type="datetimeFigureOut">
              <a:rPr lang="en-US" altLang="nl-NL"/>
              <a:pPr>
                <a:defRPr/>
              </a:pPr>
              <a:t>11/21/2024</a:t>
            </a:fld>
            <a:endParaRPr lang="en-US" alt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33351-DA9B-405B-8786-CB88564412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9D30C-1212-4EB7-98EA-5F2D240CE4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4A0AB15-4151-4F4A-BC44-6E4AC2FF4E0E}" type="slidenum">
              <a:rPr lang="en-US" altLang="nl-NL"/>
              <a:pPr/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01_Moses_Serpent_JPEG_1024.jpg">
            <a:extLst>
              <a:ext uri="{FF2B5EF4-FFF2-40B4-BE49-F238E27FC236}">
                <a16:creationId xmlns:a16="http://schemas.microsoft.com/office/drawing/2014/main" id="{9095669D-B890-95BF-05EA-70CD3D0FE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20_Moses_Serpent_JPEG_1024.jpg">
            <a:extLst>
              <a:ext uri="{FF2B5EF4-FFF2-40B4-BE49-F238E27FC236}">
                <a16:creationId xmlns:a16="http://schemas.microsoft.com/office/drawing/2014/main" id="{A0A704F6-B70A-96B8-C53F-E355918C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07_Moses_Serpent_JPEG_1024.jpg">
            <a:extLst>
              <a:ext uri="{FF2B5EF4-FFF2-40B4-BE49-F238E27FC236}">
                <a16:creationId xmlns:a16="http://schemas.microsoft.com/office/drawing/2014/main" id="{24A8BCDA-FAC4-B0E0-A191-B1593E87B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22_Moses_Serpent_JPEG_1024.jpg">
            <a:extLst>
              <a:ext uri="{FF2B5EF4-FFF2-40B4-BE49-F238E27FC236}">
                <a16:creationId xmlns:a16="http://schemas.microsoft.com/office/drawing/2014/main" id="{4871517A-0CA2-0B2A-045E-81A96160F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24_Moses_Serpent_JPEG_1024.jpg">
            <a:extLst>
              <a:ext uri="{FF2B5EF4-FFF2-40B4-BE49-F238E27FC236}">
                <a16:creationId xmlns:a16="http://schemas.microsoft.com/office/drawing/2014/main" id="{D8111652-21A8-D234-2610-18D6117A6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25_Moses_Serpent_JPEG_1024.jpg">
            <a:extLst>
              <a:ext uri="{FF2B5EF4-FFF2-40B4-BE49-F238E27FC236}">
                <a16:creationId xmlns:a16="http://schemas.microsoft.com/office/drawing/2014/main" id="{35801810-6606-D7EF-1D87-E5C7C5B7C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27_Moses_Serpent_JPEG_1024.jpg">
            <a:extLst>
              <a:ext uri="{FF2B5EF4-FFF2-40B4-BE49-F238E27FC236}">
                <a16:creationId xmlns:a16="http://schemas.microsoft.com/office/drawing/2014/main" id="{D57CEC45-816B-4579-2437-547546B58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28_Moses_Serpent_JPEG_1024.jpg">
            <a:extLst>
              <a:ext uri="{FF2B5EF4-FFF2-40B4-BE49-F238E27FC236}">
                <a16:creationId xmlns:a16="http://schemas.microsoft.com/office/drawing/2014/main" id="{C0105589-F57C-7E50-D575-FBE8E9E3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FDB5E77E361043B7AAA1C03B1A0D9C" ma:contentTypeVersion="23" ma:contentTypeDescription="Een nieuw document maken." ma:contentTypeScope="" ma:versionID="183a704ee93a3bb36c7d7984917cff19">
  <xsd:schema xmlns:xsd="http://www.w3.org/2001/XMLSchema" xmlns:xs="http://www.w3.org/2001/XMLSchema" xmlns:p="http://schemas.microsoft.com/office/2006/metadata/properties" xmlns:ns2="4173532a-29ec-4eea-825c-711cf2be66cb" xmlns:ns3="73a0ff2d-e545-4885-aea5-cefeba39dfec" targetNamespace="http://schemas.microsoft.com/office/2006/metadata/properties" ma:root="true" ma:fieldsID="a4241991a77743cda9244444618e9793" ns2:_="" ns3:_="">
    <xsd:import namespace="4173532a-29ec-4eea-825c-711cf2be66cb"/>
    <xsd:import namespace="73a0ff2d-e545-4885-aea5-cefeba39dfec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73532a-29ec-4eea-825c-711cf2be66cb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Afbeeldingtags" ma:readOnly="false" ma:fieldId="{5cf76f15-5ced-4ddc-b409-7134ff3c332f}" ma:taxonomyMulti="true" ma:sspId="59aafadd-7783-4548-b336-f07844bf10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a0ff2d-e545-4885-aea5-cefeba39dfec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8" nillable="true" ma:displayName="Taxonomy Catch All Column" ma:hidden="true" ma:list="{2876e80f-e9e5-424e-8f16-1c959a2519df}" ma:internalName="TaxCatchAll" ma:showField="CatchAllData" ma:web="73a0ff2d-e545-4885-aea5-cefeba39df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BFD821-7205-449C-84A1-C781189C3D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73532a-29ec-4eea-825c-711cf2be66cb"/>
    <ds:schemaRef ds:uri="73a0ff2d-e545-4885-aea5-cefeba39df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3A7160-AA27-4CC5-99D0-077169228DEE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AAF78FFE-2A62-4858-A0C6-DBEDA38F2B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</Words>
  <Application>Microsoft Office PowerPoint</Application>
  <PresentationFormat>Diavoorstelling (4:3)</PresentationFormat>
  <Paragraphs>1</Paragraphs>
  <Slides>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Calibri</vt:lpstr>
      <vt:lpstr>MS PGothic</vt:lpstr>
      <vt:lpstr>Arial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Digital Dimensions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Thompson</dc:creator>
  <cp:lastModifiedBy>Gert-Jan Buth</cp:lastModifiedBy>
  <cp:revision>4</cp:revision>
  <dcterms:created xsi:type="dcterms:W3CDTF">2014-01-10T20:36:41Z</dcterms:created>
  <dcterms:modified xsi:type="dcterms:W3CDTF">2024-11-21T09:30:21Z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9900.00000000000</vt:lpwstr>
  </property>
  <property fmtid="{D5CDD505-2E9C-101B-9397-08002B2CF9AE}" pid="3" name="MigrationWizId">
    <vt:lpwstr>09a553f2-60c8-43d6-a87f-213889ae64e9</vt:lpwstr>
  </property>
</Properties>
</file>