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78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3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3EC5B7-90C1-40C8-98C4-9CE690D39E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EE1DF82-9E4F-4EF9-9AF8-3D77CE2F29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57823D2-F74E-41D7-B266-5A2ECF735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7296-9D09-4DB2-BA8E-07464AB634A6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355F656-3F63-4F6B-AB1D-845404379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5FDE63-3E88-479B-BC0C-66217A4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FEB7-1AF0-4C4F-97F2-E3F1BC12DE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7603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F71184-C387-44B1-B032-C7C90687F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326BDE9-CFF6-449F-B58C-6372922DE5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6E4386F-3965-4BBC-BF5D-040D8C262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7296-9D09-4DB2-BA8E-07464AB634A6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869600A-1D17-4650-80CB-69D59FB11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24FAAFD-A2D8-472D-A010-8930C96F2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FEB7-1AF0-4C4F-97F2-E3F1BC12DE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6281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95ACB3C-5190-4BD9-A681-A1335A9CAD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1B4CC56-C09E-43DF-935E-4A6698D01B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F35B46B-11A6-4FCF-9034-4554FA5BD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7296-9D09-4DB2-BA8E-07464AB634A6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003BEEE-FDE7-44BA-939F-BB119EEBB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07B2958-BC6F-46E2-9216-85838DA0C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FEB7-1AF0-4C4F-97F2-E3F1BC12DE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5899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7A95FB-2D39-4309-ABF0-192015972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F1178E-615F-4B50-AA82-4580917BF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7E5ADEF-D258-4B9B-99F3-406BE0E9A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7296-9D09-4DB2-BA8E-07464AB634A6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B673BB5-043A-43EA-B751-8A9A171EC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D92A3AE-9489-4C84-8EEB-CD411C7D2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FEB7-1AF0-4C4F-97F2-E3F1BC12DE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6913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4E39C5-DAF0-4AAD-B682-5E9B8F547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A358992-C282-4C67-AB4D-C8805E378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BFD7800-E40C-4201-9745-37AD82D0F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7296-9D09-4DB2-BA8E-07464AB634A6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C66ED9D-0991-498F-B920-C4D1ADF39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6FB5320-C4A2-45C1-96D7-36B66A950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FEB7-1AF0-4C4F-97F2-E3F1BC12DE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1199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97EB37-2779-4BEF-9716-A50F71BE4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047C33-90E3-4333-A8F0-07C72AF374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1253E00-C184-4458-BAED-E0CC60D6AA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BAA1D07-F47F-4D76-93E2-C3957612B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7296-9D09-4DB2-BA8E-07464AB634A6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B1F90AC-B04B-44F1-B2E4-BC4847667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25AC2B4-2ADD-4077-B7B3-6A3D8E853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FEB7-1AF0-4C4F-97F2-E3F1BC12DE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5363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94951A-B576-4C56-BC72-4BC4EE289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20254B6-84AD-48A1-9FF3-CBFC92E98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511EC2-0B25-48B5-AF79-9627EFAEA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F635787-D64F-4A5A-A401-56F8D0D3BD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0FCCFC9-EA63-449B-BD28-BC3654A7DF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FEA4EA1-A1F7-4F7E-B814-0617AB4B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7296-9D09-4DB2-BA8E-07464AB634A6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F372B07-E5D4-43A4-B5B8-9F6FEDC88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8196C40-2648-4FB9-B065-CB41913E8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FEB7-1AF0-4C4F-97F2-E3F1BC12DE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046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A60AB3-2323-4D42-A7E1-BE7B00DA1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B87B89E-CF47-4887-8258-9C97F332A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7296-9D09-4DB2-BA8E-07464AB634A6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3F0D50C-0A42-43D1-9E7E-D7FB920CD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A5226B1-68A4-4997-ADBA-7D54DB2C3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FEB7-1AF0-4C4F-97F2-E3F1BC12DE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5682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BD89A9B-38CA-410F-9D0F-6F73CCCDA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7296-9D09-4DB2-BA8E-07464AB634A6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BE2F602-1FAE-4151-AA0E-A6484CABE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4134BCC-2709-497C-8D7C-DD7AEBAA0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FEB7-1AF0-4C4F-97F2-E3F1BC12DE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9421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030E14-59F9-42A1-8D9D-AA6C4064C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3536B3-2CD2-4A30-B2C1-490F339B5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13E2C57-4457-4BB1-B105-C01B42782C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7EF415C-5361-4DEF-BB0D-8109DE655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7296-9D09-4DB2-BA8E-07464AB634A6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D28BBB2-FF70-4891-B617-9C7461F97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B6FB6E3-8F0D-4C00-8A36-1A3BAA51E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FEB7-1AF0-4C4F-97F2-E3F1BC12DE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2828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83D699-0879-4BA8-9FBB-41043AE98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63E2963-2B62-411D-9FD0-AA7457102B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49A452B-0027-4267-8B85-5B914F4E8C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CE5E238-9841-41A6-90EA-510E6D46A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7296-9D09-4DB2-BA8E-07464AB634A6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F1F6976-2282-4D6F-8AB0-E67760B5E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68F4B74-D067-42E7-ADB7-9F291146B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FEB7-1AF0-4C4F-97F2-E3F1BC12DE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8990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F4E228D-FCD9-40CB-B478-D15D2EA78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29D1673-3D87-4880-BF59-27935E0BB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9FC0D7A-5EBB-4B83-AF5E-D06067406C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C7296-9D09-4DB2-BA8E-07464AB634A6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511D860-71F3-4035-A6EE-626CA363E5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7FEE285-F9F5-4615-96D0-12C280A561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BFEB7-1AF0-4C4F-97F2-E3F1BC12DE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7997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62643F-FEE1-4CC6-B06D-2E6EEA3141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BE30761-5B29-4119-8DFD-17500777C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https://media.freebibleimages.org/stories/FB_TenMinute_OT_Part2/overview_images/017-ten-minute-ot-2.jpg?1436948247">
            <a:extLst>
              <a:ext uri="{FF2B5EF4-FFF2-40B4-BE49-F238E27FC236}">
                <a16:creationId xmlns:a16="http://schemas.microsoft.com/office/drawing/2014/main" id="{33826A34-5F43-4713-BDF2-9CC1361FD1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9603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9E223-D6C4-419F-8164-675049737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50" name="Picture 2" descr="https://media.freebibleimages.org/stories/FB_Redemption_Story/overview_images/063-redemption-story.jpg?1493370320">
            <a:extLst>
              <a:ext uri="{FF2B5EF4-FFF2-40B4-BE49-F238E27FC236}">
                <a16:creationId xmlns:a16="http://schemas.microsoft.com/office/drawing/2014/main" id="{2EDBE451-C924-466B-B707-8A369182497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6171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E384B8-5F3B-4A8A-B7D5-2E9F1A9E1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074" name="Picture 2" descr="https://media.freebibleimages.org/stories/FB_Parables_Kingdom_Heaven/overview_images/007-parables-kingdom-heaven.jpg?1498484428">
            <a:extLst>
              <a:ext uri="{FF2B5EF4-FFF2-40B4-BE49-F238E27FC236}">
                <a16:creationId xmlns:a16="http://schemas.microsoft.com/office/drawing/2014/main" id="{2512F801-7064-47FA-813B-A10B7DB21ED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033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9106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911E83-0E95-43CF-9BB5-D12BCC203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553782-3F25-47B0-BF82-2C06E05E5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1D3AC0B8-FB66-46D6-AB86-332D08BD61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643448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F10BECA502C2478EA212694F5B6D8F" ma:contentTypeVersion="14" ma:contentTypeDescription="Een nieuw document maken." ma:contentTypeScope="" ma:versionID="fdffce3d99eb6a762ee50b3455034948">
  <xsd:schema xmlns:xsd="http://www.w3.org/2001/XMLSchema" xmlns:xs="http://www.w3.org/2001/XMLSchema" xmlns:p="http://schemas.microsoft.com/office/2006/metadata/properties" xmlns:ns2="ca072242-b422-4231-b229-7cbd5381333d" xmlns:ns3="244f09b9-98b7-46e3-80c5-f28ca02888bb" targetNamespace="http://schemas.microsoft.com/office/2006/metadata/properties" ma:root="true" ma:fieldsID="bef295c808b5c60c7a7ce5e75510d01b" ns2:_="" ns3:_="">
    <xsd:import namespace="ca072242-b422-4231-b229-7cbd5381333d"/>
    <xsd:import namespace="244f09b9-98b7-46e3-80c5-f28ca02888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Omschrijving_x0020_map_x002d_inhoud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072242-b422-4231-b229-7cbd538133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Omschrijving_x0020_map_x002d_inhoud" ma:index="18" nillable="true" ma:displayName="Omschrijving map-inhoud" ma:internalName="Omschrijving_x0020_map_x002d_inhoud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4f09b9-98b7-46e3-80c5-f28ca02888b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mschrijving_x0020_map_x002d_inhoud xmlns="ca072242-b422-4231-b229-7cbd5381333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19FFB8E-CED5-4D11-9B1C-6DD89629931E}"/>
</file>

<file path=customXml/itemProps2.xml><?xml version="1.0" encoding="utf-8"?>
<ds:datastoreItem xmlns:ds="http://schemas.openxmlformats.org/officeDocument/2006/customXml" ds:itemID="{711112A9-9939-4210-84FB-5AEB9131620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CAB766C-C9E5-4C49-9CDD-9895CEE610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Breedbeeld</PresentationFormat>
  <Paragraphs>0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Dieneke Blok</dc:creator>
  <cp:lastModifiedBy>Evangeliestek - Dieneke</cp:lastModifiedBy>
  <cp:revision>2</cp:revision>
  <dcterms:created xsi:type="dcterms:W3CDTF">2018-10-17T10:49:28Z</dcterms:created>
  <dcterms:modified xsi:type="dcterms:W3CDTF">2020-12-16T12:39:20Z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0x010100ECF10BECA502C2478EA212694F5B6D8F</vt:lpwstr>
  </property>
</Properties>
</file>