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8" r:id="rId3"/>
    <p:sldId id="274" r:id="rId4"/>
    <p:sldId id="278" r:id="rId5"/>
    <p:sldId id="280" r:id="rId6"/>
    <p:sldId id="282" r:id="rId7"/>
    <p:sldId id="28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a" initials="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BCE04-E96A-4501-B336-7ED24967D633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C392-D8DA-4C3F-B5F9-4002DBF44CC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97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C392-D8DA-4C3F-B5F9-4002DBF44CC0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30-11-2016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Jonah_Nineveh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12_Jonah_Nineveh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21_Jonah_Nineveh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23_Jonah_Nineveh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27_Jonah_Nineveh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28_Jonah_Nineveh_JPEG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12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6F3D134F-EF60-4086-B9A4-00CE629C7FB5}"/>
</file>

<file path=customXml/itemProps2.xml><?xml version="1.0" encoding="utf-8"?>
<ds:datastoreItem xmlns:ds="http://schemas.openxmlformats.org/officeDocument/2006/customXml" ds:itemID="{4EC16A6B-C777-4A86-B417-6B35BE6131B2}"/>
</file>

<file path=customXml/itemProps3.xml><?xml version="1.0" encoding="utf-8"?>
<ds:datastoreItem xmlns:ds="http://schemas.openxmlformats.org/officeDocument/2006/customXml" ds:itemID="{07304EE3-1C77-4D13-86B0-4BAA67143359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Diavoorstelling (4:3)</PresentationFormat>
  <Paragraphs>1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Kalisvaart</cp:lastModifiedBy>
  <cp:revision>10</cp:revision>
  <dcterms:created xsi:type="dcterms:W3CDTF">2016-06-23T06:28:16Z</dcterms:created>
  <dcterms:modified xsi:type="dcterms:W3CDTF">2016-11-30T15:23:49Z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