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a" initials="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 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hthoek 6"/>
          <p:cNvSpPr/>
          <p:nvPr/>
        </p:nvSpPr>
        <p:spPr>
          <a:xfrm>
            <a:off x="5615608" y="6488668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Bron: </a:t>
            </a:r>
            <a:r>
              <a:rPr lang="nl-NL" b="1" dirty="0" err="1" smtClean="0"/>
              <a:t>www.freebibleimages.org</a:t>
            </a:r>
            <a:endParaRPr lang="nl-NL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 descr="25_Noah_Ark_JPEG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55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0BECA502C2478EA212694F5B6D8F" ma:contentTypeVersion="13" ma:contentTypeDescription="Een nieuw document maken." ma:contentTypeScope="" ma:versionID="8a2d7c3323144d7bb6328eb81cb5ef8c">
  <xsd:schema xmlns:xsd="http://www.w3.org/2001/XMLSchema" xmlns:xs="http://www.w3.org/2001/XMLSchema" xmlns:p="http://schemas.microsoft.com/office/2006/metadata/properties" xmlns:ns2="ca072242-b422-4231-b229-7cbd5381333d" xmlns:ns3="244f09b9-98b7-46e3-80c5-f28ca02888bb" targetNamespace="http://schemas.microsoft.com/office/2006/metadata/properties" ma:root="true" ma:fieldsID="4865b94df5862ef5efd447f9e2795ab9" ns2:_="" ns3:_="">
    <xsd:import namespace="ca072242-b422-4231-b229-7cbd5381333d"/>
    <xsd:import namespace="244f09b9-98b7-46e3-80c5-f28ca0288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Omschrijving_x0020_map_x002d_inhoud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72242-b422-4231-b229-7cbd53813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Omschrijving_x0020_map_x002d_inhoud" ma:index="18" nillable="true" ma:displayName="Omschrijving map-inhoud" ma:internalName="Omschrijving_x0020_map_x002d_inhoud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f09b9-98b7-46e3-80c5-f28ca0288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mschrijving_x0020_map_x002d_inhoud xmlns="ca072242-b422-4231-b229-7cbd5381333d" xsi:nil="true"/>
  </documentManagement>
</p:properties>
</file>

<file path=customXml/itemProps1.xml><?xml version="1.0" encoding="utf-8"?>
<ds:datastoreItem xmlns:ds="http://schemas.openxmlformats.org/officeDocument/2006/customXml" ds:itemID="{878B4609-04FB-4C77-915C-D1FE9E588E08}"/>
</file>

<file path=customXml/itemProps2.xml><?xml version="1.0" encoding="utf-8"?>
<ds:datastoreItem xmlns:ds="http://schemas.openxmlformats.org/officeDocument/2006/customXml" ds:itemID="{9F054C39-FB12-46A5-8ED3-E355E2AE58C9}"/>
</file>

<file path=customXml/itemProps3.xml><?xml version="1.0" encoding="utf-8"?>
<ds:datastoreItem xmlns:ds="http://schemas.openxmlformats.org/officeDocument/2006/customXml" ds:itemID="{78164FC5-281D-4C56-82E1-9561FBFA2896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</Words>
  <Application>Microsoft Office PowerPoint</Application>
  <PresentationFormat>Diavoorstelling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Thea</dc:creator>
  <cp:lastModifiedBy>Dieneke Kalisvaart</cp:lastModifiedBy>
  <cp:revision>7</cp:revision>
  <dcterms:created xsi:type="dcterms:W3CDTF">2016-06-23T06:28:16Z</dcterms:created>
  <dcterms:modified xsi:type="dcterms:W3CDTF">2016-11-30T15:23:18Z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0x010100ECF10BECA502C2478EA212694F5B6D8F</vt:lpwstr>
  </property>
</Properties>
</file>