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0" r:id="rId6"/>
    <p:sldId id="257" r:id="rId7"/>
    <p:sldId id="262" r:id="rId8"/>
    <p:sldId id="264" r:id="rId9"/>
    <p:sldId id="265" r:id="rId10"/>
    <p:sldId id="266" r:id="rId11"/>
    <p:sldId id="284" r:id="rId12"/>
    <p:sldId id="282" r:id="rId13"/>
    <p:sldId id="27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CB32B-B52F-8AAA-24B9-835CE487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BCA2-5925-4BA2-938D-CA60E4A4EBF3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0C2C-D42D-102B-B063-4F3B3522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D260-4342-1C17-0824-A07C21B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B3130-75D4-400A-A7AC-0572E2F14C0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343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27C9-8E57-5311-698F-08F7B21E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8E19-5F08-4166-8A96-B6F0AD9AC2BC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6C051-84F5-A53C-38E3-B17DA645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7756-3CE1-BC9C-B951-A8398387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2BC3-EE6C-47C7-8202-CD1ACDC93C9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29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2FC36-84D7-DBCC-EC74-6387FF54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A496-DB27-4035-926E-3E939B2525F3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D16C1-0933-C47D-F5D5-DF4E8A4A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9E82-5413-CCC7-D96F-D1632B44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68EE4-50CE-412B-86F2-51E3702D5AC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3004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3B104-900D-8D07-CBF5-67D77299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2BD4-E594-48C8-9013-CF58D7FB60F8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C7CA-AA89-9375-7B8E-18456088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9284-0613-40AE-2D6C-F04BBF89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4D93-9CD8-4487-B16E-F0687AE15F5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326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1B0EB-84DB-ECDD-933D-7C81FF97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97E0-D030-41CB-943F-1C6F498F69CB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3004-425F-45A3-A3AD-8C89899F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5475E-00BE-F60B-DFA6-3D7BB7F3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06795-8DDA-441D-A0A2-4FF40E13FE3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79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85D14A-4CB6-C25D-5ABC-68EE9E2E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1032-7F12-4CDA-86F3-116FE6622F98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FE277C-7684-759C-2EEF-95352039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4D4E4-B3B7-7427-982A-79222F9B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9911A-F391-4244-981D-2AA05767FE9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7321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130FE5-F735-5C3D-E386-F42159AC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9BA4-C851-4F62-B3DE-937FBF757F89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BB153B-1FE7-EBC7-8D7C-BF38CDB2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05BFBC-1F13-5329-D48D-BE07D81A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6AB6-FBEE-4886-9867-8C54C63CD5C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7236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D3389E-4EFD-9953-A04E-E0DF1471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5D76-2644-4536-AF85-535DC2C2EF1D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009FCD-0510-1EAA-725E-D183E478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1F1B3F-E073-85ED-8D51-F827716D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DF19-9F03-4395-A146-82358384193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143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E2E0FB-879A-87B7-7480-EF5D3D7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F0CB-C963-4E9C-8633-1D647DF252B3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7E00A8-4F23-B164-B37C-AA6C559D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0EFCA3-1199-8421-BABC-FE94D10C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B98EE-5D95-4B00-A2DB-B6EAC8F179C6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7688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26BAB1-AF7B-A67A-AEC3-BA18D101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1823-328C-4EC7-8DB7-D35B24A32296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3FE664-800E-408A-7715-20857A71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4D2E88-2F45-72F8-06BE-2D9BE70E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B103-1AA6-4379-87E1-63536FF9742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12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911F3E-400C-C497-8D8C-402B3C1C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BE-DCB8-4D45-B811-1FB0722A0765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B5AEC9-C5EC-E95D-730A-44B3815B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713A8-6B38-E4B3-DD22-57201AB9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80FDC-5B99-436D-9D1C-C3141606417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1417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0183EA-0EE9-EB36-080F-E4A20116B0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title style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29C23C-99D8-1DE1-AC4E-546BB15447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text styles</a:t>
            </a:r>
          </a:p>
          <a:p>
            <a:pPr lvl="1"/>
            <a:r>
              <a:rPr lang="en-GB" altLang="nl-NL"/>
              <a:t>Second level</a:t>
            </a:r>
          </a:p>
          <a:p>
            <a:pPr lvl="2"/>
            <a:r>
              <a:rPr lang="en-GB" altLang="nl-NL"/>
              <a:t>Third level</a:t>
            </a:r>
          </a:p>
          <a:p>
            <a:pPr lvl="3"/>
            <a:r>
              <a:rPr lang="en-GB" altLang="nl-NL"/>
              <a:t>Fourth level</a:t>
            </a:r>
          </a:p>
          <a:p>
            <a:pPr lvl="4"/>
            <a:r>
              <a:rPr lang="en-GB" altLang="nl-NL"/>
              <a:t>Fifth level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D3511-CAAF-2F50-CAD4-907BD56F2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7B0540-098B-487B-9030-A3E916D2C02B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F69A4-4147-CF3E-0253-41F954370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29EC-322A-29FA-FB1A-22F8B7425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F191FD-740E-4191-B11B-0E2BA70565E3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5_Noah_Ark_JPEG_1024.jpg">
            <a:extLst>
              <a:ext uri="{FF2B5EF4-FFF2-40B4-BE49-F238E27FC236}">
                <a16:creationId xmlns:a16="http://schemas.microsoft.com/office/drawing/2014/main" id="{413820CD-F405-2979-5E81-A82B7B55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02_Noah_Ark_JPEG_1024.jpg">
            <a:extLst>
              <a:ext uri="{FF2B5EF4-FFF2-40B4-BE49-F238E27FC236}">
                <a16:creationId xmlns:a16="http://schemas.microsoft.com/office/drawing/2014/main" id="{34D6D87F-BE5E-16FF-315E-67F4C4F6B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07_Noah_Ark_JPEG_1024.jpg">
            <a:extLst>
              <a:ext uri="{FF2B5EF4-FFF2-40B4-BE49-F238E27FC236}">
                <a16:creationId xmlns:a16="http://schemas.microsoft.com/office/drawing/2014/main" id="{FDAE78B3-0CB7-E4DC-8B04-57281613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9_Noah_Ark_JPEG_1024.jpg">
            <a:extLst>
              <a:ext uri="{FF2B5EF4-FFF2-40B4-BE49-F238E27FC236}">
                <a16:creationId xmlns:a16="http://schemas.microsoft.com/office/drawing/2014/main" id="{D1EEE4A5-5C6F-BC8F-C433-F89D6990C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10_Noah_Ark_JPEG_1024.jpg">
            <a:extLst>
              <a:ext uri="{FF2B5EF4-FFF2-40B4-BE49-F238E27FC236}">
                <a16:creationId xmlns:a16="http://schemas.microsoft.com/office/drawing/2014/main" id="{26991563-3213-6ECD-3CAA-272F46DD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11_Noah_Ark_JPEG_1024.jpg">
            <a:extLst>
              <a:ext uri="{FF2B5EF4-FFF2-40B4-BE49-F238E27FC236}">
                <a16:creationId xmlns:a16="http://schemas.microsoft.com/office/drawing/2014/main" id="{A5C5CFC7-77D6-6451-42E1-2031457F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19_Noah_Ark_JPEG_1024.jpg">
            <a:extLst>
              <a:ext uri="{FF2B5EF4-FFF2-40B4-BE49-F238E27FC236}">
                <a16:creationId xmlns:a16="http://schemas.microsoft.com/office/drawing/2014/main" id="{EEEA14FF-7291-22F0-AF9B-C143A99D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4_Noah_Ark_JPEG_1024.jpg">
            <a:extLst>
              <a:ext uri="{FF2B5EF4-FFF2-40B4-BE49-F238E27FC236}">
                <a16:creationId xmlns:a16="http://schemas.microsoft.com/office/drawing/2014/main" id="{5FBF7089-3EB4-CA4E-F08B-7C9B9F7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25_Noah_Ark_JPEG_1024.jpg">
            <a:extLst>
              <a:ext uri="{FF2B5EF4-FFF2-40B4-BE49-F238E27FC236}">
                <a16:creationId xmlns:a16="http://schemas.microsoft.com/office/drawing/2014/main" id="{CC66DBDD-7DC2-9047-0E00-CB9C4A13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DB5E77E361043B7AAA1C03B1A0D9C" ma:contentTypeVersion="23" ma:contentTypeDescription="Een nieuw document maken." ma:contentTypeScope="" ma:versionID="183a704ee93a3bb36c7d7984917cff19">
  <xsd:schema xmlns:xsd="http://www.w3.org/2001/XMLSchema" xmlns:xs="http://www.w3.org/2001/XMLSchema" xmlns:p="http://schemas.microsoft.com/office/2006/metadata/properties" xmlns:ns2="4173532a-29ec-4eea-825c-711cf2be66cb" xmlns:ns3="73a0ff2d-e545-4885-aea5-cefeba39dfec" targetNamespace="http://schemas.microsoft.com/office/2006/metadata/properties" ma:root="true" ma:fieldsID="a4241991a77743cda9244444618e9793" ns2:_="" ns3:_="">
    <xsd:import namespace="4173532a-29ec-4eea-825c-711cf2be66cb"/>
    <xsd:import namespace="73a0ff2d-e545-4885-aea5-cefeba39dfe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3532a-29ec-4eea-825c-711cf2be66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59aafadd-7783-4548-b336-f07844bf10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0ff2d-e545-4885-aea5-cefeba39dfe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2876e80f-e9e5-424e-8f16-1c959a2519df}" ma:internalName="TaxCatchAll" ma:showField="CatchAllData" ma:web="73a0ff2d-e545-4885-aea5-cefeba39df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4173532a-29ec-4eea-825c-711cf2be66cb" xsi:nil="true"/>
    <MigrationWizId xmlns="4173532a-29ec-4eea-825c-711cf2be66cb">c5156122-f602-4fb7-a526-29c140333041</MigrationWizId>
    <TaxCatchAll xmlns="73a0ff2d-e545-4885-aea5-cefeba39dfec"/>
    <lcf76f155ced4ddcb4097134ff3c332f xmlns="4173532a-29ec-4eea-825c-711cf2be66cb">
      <Terms xmlns="http://schemas.microsoft.com/office/infopath/2007/PartnerControls"/>
    </lcf76f155ced4ddcb4097134ff3c332f>
    <MigrationWizIdDocumentLibraryPermissions xmlns="4173532a-29ec-4eea-825c-711cf2be66cb" xsi:nil="true"/>
    <MigrationWizIdSecurityGroups xmlns="4173532a-29ec-4eea-825c-711cf2be66cb" xsi:nil="true"/>
    <MigrationWizIdPermissions xmlns="4173532a-29ec-4eea-825c-711cf2be66cb" xsi:nil="true"/>
  </documentManagement>
</p:properties>
</file>

<file path=customXml/itemProps1.xml><?xml version="1.0" encoding="utf-8"?>
<ds:datastoreItem xmlns:ds="http://schemas.openxmlformats.org/officeDocument/2006/customXml" ds:itemID="{D6539E18-53A1-4C43-9BEF-B0D6E5A54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3532a-29ec-4eea-825c-711cf2be66cb"/>
    <ds:schemaRef ds:uri="73a0ff2d-e545-4885-aea5-cefeba39d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5F99A8-BE71-4E44-9927-B6D8EF3BAB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0FCFC-C5C9-4F38-8FA1-56D168FB04C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645BA4F-687A-4883-8103-DA57C6445D86}">
  <ds:schemaRefs>
    <ds:schemaRef ds:uri="73a0ff2d-e545-4885-aea5-cefeba39dfec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4173532a-29ec-4eea-825c-711cf2be66c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Diavoorstelling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Calibri</vt:lpstr>
      <vt:lpstr>MS PGothic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Digital Dimensions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Thompson</dc:creator>
  <cp:lastModifiedBy>Gert-Jan Buth</cp:lastModifiedBy>
  <cp:revision>8</cp:revision>
  <dcterms:created xsi:type="dcterms:W3CDTF">2012-06-03T17:49:18Z</dcterms:created>
  <dcterms:modified xsi:type="dcterms:W3CDTF">2024-11-21T08:39:15Z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6000.00000000000</vt:lpwstr>
  </property>
</Properties>
</file>