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265" r:id="rId6"/>
    <p:sldId id="266" r:id="rId7"/>
    <p:sldId id="267" r:id="rId8"/>
    <p:sldId id="275" r:id="rId9"/>
    <p:sldId id="278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BFD0-EAF2-4035-994D-9D7E1A6E08CF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C249-8B8C-414D-98D7-32DC18E733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13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750C26FB-9F1B-4511-9CA6-02AA819B622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9F88CF9-7EC9-44AB-8D64-72F158FD9F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59A39F52-2359-4DE4-BBFB-2C06D9C879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15355A2-D310-46EB-A2CE-924E11943F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5192649B-1B43-48D0-9DB7-88C2051A05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1A01F4A-33B2-4D55-BB25-49F5315D8C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37A6526A-E94E-476D-AC11-35DBDCB8B03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A3489E38-6F91-4EC6-8CCF-8D3FC7E19B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D54D8159-6B0D-4D1F-BDA1-80B2C11EC30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8F729B9-07B7-4DED-BEA3-3F79ADEA69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0C397-F225-490D-B95E-CEDBF6D15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A5F072-F1A9-482A-ABEB-509B2E7DC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F5D273-BACD-4A91-9C3C-8C0F2C83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0D3C-6EA3-4EF2-9AAA-4A169E5997A6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5408E1-1369-4650-B175-2081D73A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58FC59-096E-4E3E-A985-BFDD029E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5478-4776-4613-8726-3CB4AC49D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7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D6BD6-2A23-48E8-9D30-08A52A56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DC2CD6-08D1-40BB-BF8E-7EA9398B0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1B0FC4-AE5B-4151-9917-3B1138BB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0D3C-6EA3-4EF2-9AAA-4A169E5997A6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7FBC70-078A-49A3-9B5B-B1575D8D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8A203B-D929-4E7A-AF7F-90EB8019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5478-4776-4613-8726-3CB4AC49D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74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F4B041D-CF68-4DD7-8B52-29EC4A7D2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B1F961C-A150-4F53-BFC9-D51B4F7ED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1451-0478-419B-9729-395B674D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0D3C-6EA3-4EF2-9AAA-4A169E5997A6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0FE058-A8DB-4A4C-A2C4-EE5A4B02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1A4877-F51B-4355-8AF7-B0E30284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5478-4776-4613-8726-3CB4AC49D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17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6C37E-7157-4C98-96C7-69E94842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DB5DD1-DBFB-4684-85E1-5BDF7392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00B7FD-266E-462D-BA31-B7CDF4B6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0D3C-6EA3-4EF2-9AAA-4A169E5997A6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3267E3-3BCE-4BE3-96BC-2586A747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B73A9D-D1B9-4F83-A847-638CF99D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5478-4776-4613-8726-3CB4AC49D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56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8072C-E1D6-46E2-8FF5-DCD1E148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620253-04C4-4935-BB4B-AB702B1A8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357891-DB30-437B-8E8A-333A56B7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0D3C-6EA3-4EF2-9AAA-4A169E5997A6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64261E-673C-4CFF-9382-A18AA84F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292470-DC5E-4F96-B0A3-18CB16BF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5478-4776-4613-8726-3CB4AC49D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8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3CCC1-4BB7-4DB6-A178-C8EE85F9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748CC2-0073-4FC1-ADBF-B91EFC1AE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ABECB8-3585-44E2-9DD7-D08AF5A3E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222F1D-DDF7-46BA-8408-E083149B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0D3C-6EA3-4EF2-9AAA-4A169E5997A6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EF4A07-5A5E-4254-A861-B8CA2C13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BEDFA3-FEE5-438B-9C28-3FEED238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5478-4776-4613-8726-3CB4AC49D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06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191A-0E9F-41AE-AB1B-16755E60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055659-49CB-48E0-8B94-8F5F054CD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E8EB96-E6C2-4091-872E-7B67FC75A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D9875D-C9B0-4052-BF06-908D89A8A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B97698D-3776-436E-A37A-AE6848CE6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E863ECC-3FA8-412B-BFF9-7BD49D3E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0D3C-6EA3-4EF2-9AAA-4A169E5997A6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2D59B95-B101-456C-B6C5-949A2333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AC3923-B9D9-49FB-B9FB-2F61C73E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5478-4776-4613-8726-3CB4AC49D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39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F0F06-FBBA-478C-9A93-E23E734E9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679AAA-E72E-4845-A599-0EDE270A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0D3C-6EA3-4EF2-9AAA-4A169E5997A6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BB8526D-4DAC-4988-BB4D-03D9F80A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7C614E-5ADA-48B5-B1A9-144FD4D6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5478-4776-4613-8726-3CB4AC49D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84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0CBBC10-3487-4DF6-8E94-9C41329E8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0D3C-6EA3-4EF2-9AAA-4A169E5997A6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163415-586B-4B55-9243-BC6B4928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56A2F3-3A03-4B1B-A305-9ADCC674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5478-4776-4613-8726-3CB4AC49D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33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5C27C-7A1B-459F-97AA-FB99AC39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363341-6793-4ADE-B70B-A6420CC69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4400BC-1A80-4B26-AC4E-43E901907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49F805-5FCC-4773-A419-C736050F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0D3C-6EA3-4EF2-9AAA-4A169E5997A6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A7FAB7-D5C3-4395-A244-1F457113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9D5A6E-E0A6-46B5-B18A-5E029F2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5478-4776-4613-8726-3CB4AC49D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98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CC211-59B0-47FC-8A00-0BB3E6D1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B9EDA3-D8DA-4E25-85B5-B877CD85E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C7C7F8-2D35-4639-B1B9-3E5C6DE94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5ECCC0-02A8-4C88-9B04-D1976529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0D3C-6EA3-4EF2-9AAA-4A169E5997A6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3BA0C3-724A-4293-9CCE-10A71A7B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77419E-6C32-40FF-8D62-EA94A682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5478-4776-4613-8726-3CB4AC49D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0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B538F28-B3D6-474A-A79C-C7321936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5549EF-E112-41AD-97C5-F77D7125E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95D00E-3F12-4CD6-BF8C-9D6A89D83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50D3C-6EA3-4EF2-9AAA-4A169E5997A6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E76DEC-CD50-4BB5-8FBE-B81215BD2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D0CC86-A0BE-4FFE-B74F-1F00C336D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5478-4776-4613-8726-3CB4AC49DD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F3526731-C905-4BCC-A31A-1CE0E80C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14" y="0"/>
            <a:ext cx="9145489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FD7411C8-6C57-4B64-8AF3-D9A7844E3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8"/>
          <a:stretch/>
        </p:blipFill>
        <p:spPr bwMode="auto">
          <a:xfrm>
            <a:off x="2934586" y="-1116"/>
            <a:ext cx="5948447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24DABEA1-120F-4FF4-BF38-1E78C1EEB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/>
          <a:stretch/>
        </p:blipFill>
        <p:spPr bwMode="auto">
          <a:xfrm>
            <a:off x="2413591" y="-1116"/>
            <a:ext cx="6628931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E2CC2F46-D825-4A34-9C40-5F20F36DD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14" y="0"/>
            <a:ext cx="9145489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1C3A1778-D6B1-4F55-9D4C-1C4FB571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14" y="0"/>
            <a:ext cx="9145489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11E83-0E95-43CF-9BB5-D12BCC20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553782-3F25-47B0-BF82-2C06E05E5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D3AC0B8-FB66-46D6-AB86-332D08BD6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4344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mschrijving_x0020_map_x002d_inhoud xmlns="ca072242-b422-4231-b229-7cbd538133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0BECA502C2478EA212694F5B6D8F" ma:contentTypeVersion="13" ma:contentTypeDescription="Een nieuw document maken." ma:contentTypeScope="" ma:versionID="8a2d7c3323144d7bb6328eb81cb5ef8c">
  <xsd:schema xmlns:xsd="http://www.w3.org/2001/XMLSchema" xmlns:xs="http://www.w3.org/2001/XMLSchema" xmlns:p="http://schemas.microsoft.com/office/2006/metadata/properties" xmlns:ns2="ca072242-b422-4231-b229-7cbd5381333d" xmlns:ns3="244f09b9-98b7-46e3-80c5-f28ca02888bb" targetNamespace="http://schemas.microsoft.com/office/2006/metadata/properties" ma:root="true" ma:fieldsID="4865b94df5862ef5efd447f9e2795ab9" ns2:_="" ns3:_="">
    <xsd:import namespace="ca072242-b422-4231-b229-7cbd5381333d"/>
    <xsd:import namespace="244f09b9-98b7-46e3-80c5-f28ca0288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Omschrijving_x0020_map_x002d_inhou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2242-b422-4231-b229-7cbd5381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mschrijving_x0020_map_x002d_inhoud" ma:index="18" nillable="true" ma:displayName="Omschrijving map-inhoud" ma:internalName="Omschrijving_x0020_map_x002d_inhoud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09b9-98b7-46e3-80c5-f28ca0288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F6BCB8-AF94-4E74-B2A6-3CE8F208C5B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825FEF-F478-433A-8EC1-66C3F6268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C7F5C6-F394-440A-8496-D85E50B1AE19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Breedbeeld</PresentationFormat>
  <Paragraphs>0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Evangeliestek - Dieneke</dc:creator>
  <cp:lastModifiedBy>Evangeliestek - Dieneke</cp:lastModifiedBy>
  <cp:revision>2</cp:revision>
  <dcterms:created xsi:type="dcterms:W3CDTF">2019-10-16T17:42:42Z</dcterms:created>
  <dcterms:modified xsi:type="dcterms:W3CDTF">2020-12-16T12:38:35Z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0x010100ECF10BECA502C2478EA212694F5B6D8F</vt:lpwstr>
  </property>
</Properties>
</file>