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4" r:id="rId4"/>
    <p:sldId id="266" r:id="rId5"/>
    <p:sldId id="267" r:id="rId6"/>
    <p:sldId id="270" r:id="rId7"/>
    <p:sldId id="268" r:id="rId8"/>
    <p:sldId id="269" r:id="rId9"/>
    <p:sldId id="271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is,hu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07_Adam_Eve_Fall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uis,hu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6" y="1924112"/>
            <a:ext cx="4176462" cy="4176463"/>
          </a:xfrm>
          <a:prstGeom prst="rect">
            <a:avLst/>
          </a:prstGeom>
          <a:noFill/>
        </p:spPr>
      </p:pic>
      <p:pic>
        <p:nvPicPr>
          <p:cNvPr id="26628" name="Picture 4" descr="huis,hu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380" y="1866350"/>
            <a:ext cx="4248470" cy="4248471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67544" y="9087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    blijdschap			verdriet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3A1CD-7E5C-418D-AB48-27D655FA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B4883-FC6A-40CF-9A1D-344E7215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>
            <a:extLst>
              <a:ext uri="{FF2B5EF4-FFF2-40B4-BE49-F238E27FC236}">
                <a16:creationId xmlns:a16="http://schemas.microsoft.com/office/drawing/2014/main" id="{3062829B-DA7F-4414-B74C-A0A5D073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8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6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07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08-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21_Creation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Adam_Eve_Fall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4E70173C-4081-4C0C-8CA3-8A62DF37C914}"/>
</file>

<file path=customXml/itemProps2.xml><?xml version="1.0" encoding="utf-8"?>
<ds:datastoreItem xmlns:ds="http://schemas.openxmlformats.org/officeDocument/2006/customXml" ds:itemID="{BA9E0E66-6427-49D0-9201-EB9EEF95F6B6}"/>
</file>

<file path=customXml/itemProps3.xml><?xml version="1.0" encoding="utf-8"?>
<ds:datastoreItem xmlns:ds="http://schemas.openxmlformats.org/officeDocument/2006/customXml" ds:itemID="{2D6DC654-61A6-4309-AA87-9CB1FDC3C06C}"/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</Words>
  <Application>Microsoft Office PowerPoint</Application>
  <PresentationFormat>Diavoorstelling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Blok</cp:lastModifiedBy>
  <cp:revision>20</cp:revision>
  <dcterms:created xsi:type="dcterms:W3CDTF">2017-07-14T06:13:06Z</dcterms:created>
  <dcterms:modified xsi:type="dcterms:W3CDTF">2018-04-04T19:05:37Z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