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7" r:id="rId5"/>
    <p:sldId id="265" r:id="rId6"/>
    <p:sldId id="266" r:id="rId7"/>
    <p:sldId id="267" r:id="rId8"/>
    <p:sldId id="275" r:id="rId9"/>
    <p:sldId id="278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43BFD0-EAF2-4035-994D-9D7E1A6E08CF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5C249-8B8C-414D-98D7-32DC18E7338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11336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>
            <a:extLst>
              <a:ext uri="{FF2B5EF4-FFF2-40B4-BE49-F238E27FC236}">
                <a16:creationId xmlns:a16="http://schemas.microsoft.com/office/drawing/2014/main" id="{750C26FB-9F1B-4511-9CA6-02AA819B6224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2" name="Rectangle 2">
            <a:extLst>
              <a:ext uri="{FF2B5EF4-FFF2-40B4-BE49-F238E27FC236}">
                <a16:creationId xmlns:a16="http://schemas.microsoft.com/office/drawing/2014/main" id="{A9F88CF9-7EC9-44AB-8D64-72F158FD9F2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>
            <a:extLst>
              <a:ext uri="{FF2B5EF4-FFF2-40B4-BE49-F238E27FC236}">
                <a16:creationId xmlns:a16="http://schemas.microsoft.com/office/drawing/2014/main" id="{59A39F52-2359-4DE4-BBFB-2C06D9C8793F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4" name="Rectangle 2">
            <a:extLst>
              <a:ext uri="{FF2B5EF4-FFF2-40B4-BE49-F238E27FC236}">
                <a16:creationId xmlns:a16="http://schemas.microsoft.com/office/drawing/2014/main" id="{415355A2-D310-46EB-A2CE-924E11943F4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>
            <a:extLst>
              <a:ext uri="{FF2B5EF4-FFF2-40B4-BE49-F238E27FC236}">
                <a16:creationId xmlns:a16="http://schemas.microsoft.com/office/drawing/2014/main" id="{5192649B-1B43-48D0-9DB7-88C2051A0500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8" name="Rectangle 2">
            <a:extLst>
              <a:ext uri="{FF2B5EF4-FFF2-40B4-BE49-F238E27FC236}">
                <a16:creationId xmlns:a16="http://schemas.microsoft.com/office/drawing/2014/main" id="{B1A01F4A-33B2-4D55-BB25-49F5315D8C9D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>
            <a:extLst>
              <a:ext uri="{FF2B5EF4-FFF2-40B4-BE49-F238E27FC236}">
                <a16:creationId xmlns:a16="http://schemas.microsoft.com/office/drawing/2014/main" id="{37A6526A-E94E-476D-AC11-35DBDCB8B03A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2" name="Rectangle 2">
            <a:extLst>
              <a:ext uri="{FF2B5EF4-FFF2-40B4-BE49-F238E27FC236}">
                <a16:creationId xmlns:a16="http://schemas.microsoft.com/office/drawing/2014/main" id="{A3489E38-6F91-4EC6-8CCF-8D3FC7E19B1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 altLang="nl-N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>
            <a:extLst>
              <a:ext uri="{FF2B5EF4-FFF2-40B4-BE49-F238E27FC236}">
                <a16:creationId xmlns:a16="http://schemas.microsoft.com/office/drawing/2014/main" id="{D54D8159-6B0D-4D1F-BDA1-80B2C11EC307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1000" y="695325"/>
            <a:ext cx="6096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4034" name="Rectangle 2">
            <a:extLst>
              <a:ext uri="{FF2B5EF4-FFF2-40B4-BE49-F238E27FC236}">
                <a16:creationId xmlns:a16="http://schemas.microsoft.com/office/drawing/2014/main" id="{C8F729B9-07B7-4DED-BEA3-3F79ADEA692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nl-NL" altLang="nl-N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E0C397-F225-490D-B95E-CEDBF6D15B2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5EA5F072-F1A9-482A-ABEB-509B2E7DC1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DF5D273-BACD-4A91-9C3C-8C0F2C836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0D3C-6EA3-4EF2-9AAA-4A169E5997A6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45408E1-1369-4650-B175-2081D73A9E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6B58FC59-096E-4E3E-A985-BFDD029EF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5478-4776-4613-8726-3CB4AC49D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9773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6D6BD6-2A23-48E8-9D30-08A52A566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36DC2CD6-08D1-40BB-BF8E-7EA9398B03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61B0FC4-AE5B-4151-9917-3B1138BB03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0D3C-6EA3-4EF2-9AAA-4A169E5997A6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A7FBC70-078A-49A3-9B5B-B1575D8DD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08A203B-D929-4E7A-AF7F-90EB80192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5478-4776-4613-8726-3CB4AC49D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47741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F4B041D-CF68-4DD7-8B52-29EC4A7D2B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1B1F961C-A150-4F53-BFC9-D51B4F7ED0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6D91451-0478-419B-9729-395B674D3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0D3C-6EA3-4EF2-9AAA-4A169E5997A6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760FE058-A8DB-4A4C-A2C4-EE5A4B027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ED1A4877-F51B-4355-8AF7-B0E302844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5478-4776-4613-8726-3CB4AC49D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1177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56C37E-7157-4C98-96C7-69E9484218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DB5DD1-DBFB-4684-85E1-5BDF739261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9300B7FD-266E-462D-BA31-B7CDF4B65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0D3C-6EA3-4EF2-9AAA-4A169E5997A6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9E3267E3-3BCE-4BE3-96BC-2586A747F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9B73A9D-D1B9-4F83-A847-638CF99D4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5478-4776-4613-8726-3CB4AC49D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8566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E8072C-E1D6-46E2-8FF5-DCD1E1486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F620253-04C4-4935-BB4B-AB702B1A8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3357891-DB30-437B-8E8A-333A56B7EA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0D3C-6EA3-4EF2-9AAA-4A169E5997A6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8B64261E-673C-4CFF-9382-A18AA84F1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C292470-DC5E-4F96-B0A3-18CB16BF4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5478-4776-4613-8726-3CB4AC49D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6849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293CCC1-4BB7-4DB6-A178-C8EE85F973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9748CC2-0073-4FC1-ADBF-B91EFC1AED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29ABECB8-3585-44E2-9DD7-D08AF5A3E3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9222F1D-DDF7-46BA-8408-E083149B40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0D3C-6EA3-4EF2-9AAA-4A169E5997A6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6EF4A07-5A5E-4254-A861-B8CA2C13C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1ABEDFA3-FEE5-438B-9C28-3FEED238F9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5478-4776-4613-8726-3CB4AC49D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90622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3E191A-0E9F-41AE-AB1B-16755E607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8055659-49CB-48E0-8B94-8F5F054CD3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FE8EB96-E6C2-4091-872E-7B67FC75A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8FD9875D-C9B0-4052-BF06-908D89A8A9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1B97698D-3776-436E-A37A-AE6848CE6B7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4E863ECC-3FA8-412B-BFF9-7BD49D3E55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0D3C-6EA3-4EF2-9AAA-4A169E5997A6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72D59B95-B101-456C-B6C5-949A23332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C5AC3923-B9D9-49FB-B9FB-2F61C73EF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5478-4776-4613-8726-3CB4AC49D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3398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5F0F06-FBBA-478C-9A93-E23E734E9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5B679AAA-E72E-4845-A599-0EDE270A2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0D3C-6EA3-4EF2-9AAA-4A169E5997A6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7BB8526D-4DAC-4988-BB4D-03D9F80A1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697C614E-5ADA-48B5-B1A9-144FD4D659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5478-4776-4613-8726-3CB4AC49D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20840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30CBBC10-3487-4DF6-8E94-9C41329E8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0D3C-6EA3-4EF2-9AAA-4A169E5997A6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4C163415-586B-4B55-9243-BC6B4928F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F256A2F3-3A03-4B1B-A305-9ADCC674F9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5478-4776-4613-8726-3CB4AC49D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633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75C27C-7A1B-459F-97AA-FB99AC39FC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C363341-6793-4ADE-B70B-A6420CC69C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24400BC-1A80-4B26-AC4E-43E9019076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DA49F805-5FCC-4773-A419-C736050FA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0D3C-6EA3-4EF2-9AAA-4A169E5997A6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8A7FAB7-D5C3-4395-A244-1F4571137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DC9D5A6E-E0A6-46B5-B18A-5E029F276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5478-4776-4613-8726-3CB4AC49D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9987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7DCC211-59B0-47FC-8A00-0BB3E6D1B8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75B9EDA3-D8DA-4E25-85B5-B877CD85E1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25C7C7F8-2D35-4639-B1B9-3E5C6DE940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95ECCC0-02A8-4C88-9B04-D19765298A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450D3C-6EA3-4EF2-9AAA-4A169E5997A6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3D3BA0C3-724A-4293-9CCE-10A71A7B66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077419E-6C32-40FF-8D62-EA94A682C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515478-4776-4613-8726-3CB4AC49D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7050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8B538F28-B3D6-474A-A79C-C7321936C2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95549EF-E112-41AD-97C5-F77D7125EA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5995D00E-3F12-4CD6-BF8C-9D6A89D83B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450D3C-6EA3-4EF2-9AAA-4A169E5997A6}" type="datetimeFigureOut">
              <a:rPr lang="nl-NL" smtClean="0"/>
              <a:t>16-12-2020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1E76DEC-CD50-4BB5-8FBE-B81215BD24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DCD0CC86-A0BE-4FFE-B74F-1F00C336D0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15478-4776-4613-8726-3CB4AC49DD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422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>
            <a:extLst>
              <a:ext uri="{FF2B5EF4-FFF2-40B4-BE49-F238E27FC236}">
                <a16:creationId xmlns:a16="http://schemas.microsoft.com/office/drawing/2014/main" id="{F3526731-C905-4BCC-A31A-1CE0E80C7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814" y="0"/>
            <a:ext cx="9145489" cy="685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1">
            <a:extLst>
              <a:ext uri="{FF2B5EF4-FFF2-40B4-BE49-F238E27FC236}">
                <a16:creationId xmlns:a16="http://schemas.microsoft.com/office/drawing/2014/main" id="{FD7411C8-6C57-4B64-8AF3-D9A7844E326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58"/>
          <a:stretch/>
        </p:blipFill>
        <p:spPr bwMode="auto">
          <a:xfrm>
            <a:off x="2934586" y="-1116"/>
            <a:ext cx="5948447" cy="685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1">
            <a:extLst>
              <a:ext uri="{FF2B5EF4-FFF2-40B4-BE49-F238E27FC236}">
                <a16:creationId xmlns:a16="http://schemas.microsoft.com/office/drawing/2014/main" id="{24DABEA1-120F-4FF4-BF38-1E78C1EEB13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6"/>
          <a:stretch/>
        </p:blipFill>
        <p:spPr bwMode="auto">
          <a:xfrm>
            <a:off x="2413591" y="-1116"/>
            <a:ext cx="6628931" cy="685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1">
            <a:extLst>
              <a:ext uri="{FF2B5EF4-FFF2-40B4-BE49-F238E27FC236}">
                <a16:creationId xmlns:a16="http://schemas.microsoft.com/office/drawing/2014/main" id="{E2CC2F46-D825-4A34-9C40-5F20F36DD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814" y="0"/>
            <a:ext cx="9145489" cy="685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>
            <a:extLst>
              <a:ext uri="{FF2B5EF4-FFF2-40B4-BE49-F238E27FC236}">
                <a16:creationId xmlns:a16="http://schemas.microsoft.com/office/drawing/2014/main" id="{1C3A1778-D6B1-4F55-9D4C-1C4FB57172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814" y="0"/>
            <a:ext cx="9145489" cy="68591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911E83-0E95-43CF-9BB5-D12BCC20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3553782-3F25-47B0-BF82-2C06E05E53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1">
            <a:extLst>
              <a:ext uri="{FF2B5EF4-FFF2-40B4-BE49-F238E27FC236}">
                <a16:creationId xmlns:a16="http://schemas.microsoft.com/office/drawing/2014/main" id="{1D3AC0B8-FB66-46D6-AB86-332D08BD61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643448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mschrijving_x0020_map_x002d_inhoud xmlns="ca072242-b422-4231-b229-7cbd5381333d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F10BECA502C2478EA212694F5B6D8F" ma:contentTypeVersion="13" ma:contentTypeDescription="Een nieuw document maken." ma:contentTypeScope="" ma:versionID="8a2d7c3323144d7bb6328eb81cb5ef8c">
  <xsd:schema xmlns:xsd="http://www.w3.org/2001/XMLSchema" xmlns:xs="http://www.w3.org/2001/XMLSchema" xmlns:p="http://schemas.microsoft.com/office/2006/metadata/properties" xmlns:ns2="ca072242-b422-4231-b229-7cbd5381333d" xmlns:ns3="244f09b9-98b7-46e3-80c5-f28ca02888bb" targetNamespace="http://schemas.microsoft.com/office/2006/metadata/properties" ma:root="true" ma:fieldsID="4865b94df5862ef5efd447f9e2795ab9" ns2:_="" ns3:_="">
    <xsd:import namespace="ca072242-b422-4231-b229-7cbd5381333d"/>
    <xsd:import namespace="244f09b9-98b7-46e3-80c5-f28ca02888b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Location" minOccurs="0"/>
                <xsd:element ref="ns2:Omschrijving_x0020_map_x002d_inhoud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072242-b422-4231-b229-7cbd5381333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Omschrijving_x0020_map_x002d_inhoud" ma:index="18" nillable="true" ma:displayName="Omschrijving map-inhoud" ma:internalName="Omschrijving_x0020_map_x002d_inhoud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44f09b9-98b7-46e3-80c5-f28ca02888b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2F6BCB8-AF94-4E74-B2A6-3CE8F208C5B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77825FEF-F478-433A-8EC1-66C3F62680A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1C7F5C6-F394-440A-8496-D85E50B1AE19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Breedbeeld</PresentationFormat>
  <Paragraphs>0</Paragraphs>
  <Slides>6</Slides>
  <Notes>5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Evangeliestek - Dieneke</dc:creator>
  <cp:lastModifiedBy>Evangeliestek - Dieneke</cp:lastModifiedBy>
  <cp:revision>2</cp:revision>
  <dcterms:created xsi:type="dcterms:W3CDTF">2019-10-16T17:42:42Z</dcterms:created>
  <dcterms:modified xsi:type="dcterms:W3CDTF">2020-12-16T12:38:35Z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0x010100ECF10BECA502C2478EA212694F5B6D8F</vt:lpwstr>
  </property>
</Properties>
</file>