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ommentAuthors.xml" ContentType="application/vnd.openxmlformats-officedocument.presentationml.commentAuthors+xml"/>
  <Override PartName="/ppt/comments/comment1.xml" ContentType="application/vnd.openxmlformats-officedocument.presentationml.comment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s/comment2.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61" r:id="rId4"/>
    <p:sldId id="257" r:id="rId5"/>
    <p:sldId id="260" r:id="rId6"/>
    <p:sldId id="259" r:id="rId7"/>
    <p:sldId id="263"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a" initials="T" lastIdx="6" clrIdx="0"/>
  <p:cmAuthor id="1" name="Dieneke Kalisvaart" initials="D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29" autoAdjust="0"/>
  </p:normalViewPr>
  <p:slideViewPr>
    <p:cSldViewPr>
      <p:cViewPr varScale="1">
        <p:scale>
          <a:sx n="72" d="100"/>
          <a:sy n="72" d="100"/>
        </p:scale>
        <p:origin x="-1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28T14:09:43.270" idx="5">
    <p:pos x="3555" y="3943"/>
    <p:text>Ik weet niet of hier copyright op zit. Je kunt op deze website digitale kaarten kopen, dit is een kopie van een kaart op de website. Je kon 'm wel gewoon kopieren. Misschien moeten we een mailtje sturen naar de websitebeheerder of een andere wereldkaart uitzoeken. Het is lastig om echt een goede kaart te vinden.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28T14:10:30.846" idx="6">
    <p:pos x="4694" y="272"/>
    <p:text>http://wol.jw.org/nl/wol/d/r18/lp-o/1102003110. 
'k Weet niet of hier copyright op zit.
Volgens mij wel... Zover ik lees mag hij niet verder via internet verspreid worden. Mogelijk vinden we nog een andere, maar anders is het niet zo heel erg. Komt omdat we niet-commercieel zijn. Dat scheelt.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2A283-10FE-4D25-BE8B-B84817213B15}" type="datetimeFigureOut">
              <a:rPr lang="nl-NL" smtClean="0"/>
              <a:pPr/>
              <a:t>30-11-2016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2D82E-B42C-4A1B-927F-1F06724F8C2F}" type="slidenum">
              <a:rPr lang="nl-NL" smtClean="0"/>
              <a:pPr/>
              <a:t>‹nr.›</a:t>
            </a:fld>
            <a:endParaRPr lang="nl-NL"/>
          </a:p>
        </p:txBody>
      </p:sp>
    </p:spTree>
    <p:extLst>
      <p:ext uri="{BB962C8B-B14F-4D97-AF65-F5344CB8AC3E}">
        <p14:creationId xmlns:p14="http://schemas.microsoft.com/office/powerpoint/2010/main" val="213498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62D82E-B42C-4A1B-927F-1F06724F8C2F}" type="slidenum">
              <a:rPr lang="nl-NL" smtClean="0"/>
              <a:pPr/>
              <a:t>1</a:t>
            </a:fld>
            <a:endParaRPr lang="nl-NL"/>
          </a:p>
        </p:txBody>
      </p:sp>
    </p:spTree>
    <p:extLst>
      <p:ext uri="{BB962C8B-B14F-4D97-AF65-F5344CB8AC3E}">
        <p14:creationId xmlns:p14="http://schemas.microsoft.com/office/powerpoint/2010/main" val="407405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het opmaakprofiel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idx="1"/>
          </p:nvPr>
        </p:nvSpPr>
        <p:spPr/>
        <p:txBody>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het opmaakprofiel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het opmaakprofiel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30-11-2016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30-11-2016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286000" y="3105835"/>
            <a:ext cx="4572000" cy="646331"/>
          </a:xfrm>
          <a:prstGeom prst="rect">
            <a:avLst/>
          </a:prstGeom>
        </p:spPr>
        <p:txBody>
          <a:bodyPr>
            <a:spAutoFit/>
          </a:bodyPr>
          <a:lstStyle/>
          <a:p>
            <a:r>
              <a:rPr lang="nl-NL" dirty="0" smtClean="0"/>
              <a:t/>
            </a:r>
            <a:br>
              <a:rPr lang="nl-NL" dirty="0" smtClean="0"/>
            </a:br>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7" name="Rechthoek 6"/>
          <p:cNvSpPr/>
          <p:nvPr/>
        </p:nvSpPr>
        <p:spPr>
          <a:xfrm>
            <a:off x="5615608" y="6488668"/>
            <a:ext cx="3528392" cy="369332"/>
          </a:xfrm>
          <a:prstGeom prst="rect">
            <a:avLst/>
          </a:prstGeom>
        </p:spPr>
        <p:txBody>
          <a:bodyPr wrap="square">
            <a:spAutoFit/>
          </a:bodyPr>
          <a:lstStyle/>
          <a:p>
            <a:r>
              <a:rPr lang="nl-NL" b="1" dirty="0" smtClean="0"/>
              <a:t>Bron: </a:t>
            </a:r>
            <a:r>
              <a:rPr lang="nl-NL" b="1" dirty="0" err="1" smtClean="0"/>
              <a:t>www.freebibleimages.org</a:t>
            </a:r>
            <a:endParaRPr lang="nl-NL"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artenplattegrond.nl/uploads/1/3/3/4/13340474/s792817144540433370_p138_i1_w640.gif"/>
          <p:cNvPicPr>
            <a:picLocks noChangeAspect="1" noChangeArrowheads="1"/>
          </p:cNvPicPr>
          <p:nvPr/>
        </p:nvPicPr>
        <p:blipFill>
          <a:blip r:embed="rId2" cstate="print"/>
          <a:srcRect/>
          <a:stretch>
            <a:fillRect/>
          </a:stretch>
        </p:blipFill>
        <p:spPr bwMode="auto">
          <a:xfrm>
            <a:off x="0" y="1052736"/>
            <a:ext cx="9144000" cy="4711885"/>
          </a:xfrm>
          <a:prstGeom prst="rect">
            <a:avLst/>
          </a:prstGeom>
          <a:noFill/>
        </p:spPr>
      </p:pic>
      <p:sp>
        <p:nvSpPr>
          <p:cNvPr id="5" name="Rechthoek 4"/>
          <p:cNvSpPr/>
          <p:nvPr/>
        </p:nvSpPr>
        <p:spPr>
          <a:xfrm>
            <a:off x="5364088" y="6237312"/>
            <a:ext cx="3418436" cy="369332"/>
          </a:xfrm>
          <a:prstGeom prst="rect">
            <a:avLst/>
          </a:prstGeom>
        </p:spPr>
        <p:txBody>
          <a:bodyPr wrap="none">
            <a:spAutoFit/>
          </a:bodyPr>
          <a:lstStyle/>
          <a:p>
            <a:r>
              <a:rPr lang="nl-NL" dirty="0" smtClean="0"/>
              <a:t>Bron: </a:t>
            </a:r>
            <a:r>
              <a:rPr lang="nl-NL" dirty="0" err="1" smtClean="0"/>
              <a:t>www.kaartenplattegrond.nl</a:t>
            </a:r>
            <a:endParaRPr lang="nl-NL" dirty="0"/>
          </a:p>
        </p:txBody>
      </p:sp>
      <p:sp>
        <p:nvSpPr>
          <p:cNvPr id="6" name="Ovaal 5"/>
          <p:cNvSpPr/>
          <p:nvPr/>
        </p:nvSpPr>
        <p:spPr>
          <a:xfrm>
            <a:off x="4572000" y="1700808"/>
            <a:ext cx="144016" cy="1440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148064" y="2420888"/>
            <a:ext cx="216024"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4716016" y="548680"/>
            <a:ext cx="1718740" cy="523220"/>
          </a:xfrm>
          <a:prstGeom prst="rect">
            <a:avLst/>
          </a:prstGeom>
          <a:noFill/>
        </p:spPr>
        <p:txBody>
          <a:bodyPr wrap="none" rtlCol="0">
            <a:spAutoFit/>
          </a:bodyPr>
          <a:lstStyle/>
          <a:p>
            <a:r>
              <a:rPr lang="nl-NL" sz="2800" dirty="0" smtClean="0"/>
              <a:t>Nederland</a:t>
            </a:r>
            <a:endParaRPr lang="nl-NL" sz="2800" dirty="0"/>
          </a:p>
        </p:txBody>
      </p:sp>
      <p:sp>
        <p:nvSpPr>
          <p:cNvPr id="9" name="Tekstvak 8"/>
          <p:cNvSpPr txBox="1"/>
          <p:nvPr/>
        </p:nvSpPr>
        <p:spPr>
          <a:xfrm>
            <a:off x="6084168" y="2132856"/>
            <a:ext cx="1171475" cy="523220"/>
          </a:xfrm>
          <a:prstGeom prst="rect">
            <a:avLst/>
          </a:prstGeom>
          <a:noFill/>
        </p:spPr>
        <p:txBody>
          <a:bodyPr wrap="none" rtlCol="0">
            <a:spAutoFit/>
          </a:bodyPr>
          <a:lstStyle/>
          <a:p>
            <a:r>
              <a:rPr lang="nl-NL" sz="2800" dirty="0" smtClean="0"/>
              <a:t>Egypte</a:t>
            </a:r>
            <a:endParaRPr lang="nl-NL" sz="2800" dirty="0"/>
          </a:p>
        </p:txBody>
      </p:sp>
      <p:cxnSp>
        <p:nvCxnSpPr>
          <p:cNvPr id="11" name="Rechte verbindingslijn met pijl 10"/>
          <p:cNvCxnSpPr>
            <a:endCxn id="6" idx="7"/>
          </p:cNvCxnSpPr>
          <p:nvPr/>
        </p:nvCxnSpPr>
        <p:spPr>
          <a:xfrm flipH="1">
            <a:off x="4694925" y="980728"/>
            <a:ext cx="525147" cy="741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5364088" y="2420888"/>
            <a:ext cx="86409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ol.jw.org/nl/wol/ml/r18/lp-o/41"/>
          <p:cNvPicPr>
            <a:picLocks noChangeAspect="1" noChangeArrowheads="1"/>
          </p:cNvPicPr>
          <p:nvPr/>
        </p:nvPicPr>
        <p:blipFill>
          <a:blip r:embed="rId2" cstate="print"/>
          <a:srcRect/>
          <a:stretch>
            <a:fillRect/>
          </a:stretch>
        </p:blipFill>
        <p:spPr bwMode="auto">
          <a:xfrm>
            <a:off x="1763688" y="0"/>
            <a:ext cx="5256584" cy="689534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054" y="28135"/>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1" descr="25_Noah_Ark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91116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0BECA502C2478EA212694F5B6D8F" ma:contentTypeVersion="13" ma:contentTypeDescription="Een nieuw document maken." ma:contentTypeScope="" ma:versionID="8a2d7c3323144d7bb6328eb81cb5ef8c">
  <xsd:schema xmlns:xsd="http://www.w3.org/2001/XMLSchema" xmlns:xs="http://www.w3.org/2001/XMLSchema" xmlns:p="http://schemas.microsoft.com/office/2006/metadata/properties" xmlns:ns2="ca072242-b422-4231-b229-7cbd5381333d" xmlns:ns3="244f09b9-98b7-46e3-80c5-f28ca02888bb" targetNamespace="http://schemas.microsoft.com/office/2006/metadata/properties" ma:root="true" ma:fieldsID="4865b94df5862ef5efd447f9e2795ab9" ns2:_="" ns3:_="">
    <xsd:import namespace="ca072242-b422-4231-b229-7cbd5381333d"/>
    <xsd:import namespace="244f09b9-98b7-46e3-80c5-f28ca02888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Omschrijving_x0020_map_x002d_inhou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72242-b422-4231-b229-7cbd53813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Omschrijving_x0020_map_x002d_inhoud" ma:index="18" nillable="true" ma:displayName="Omschrijving map-inhoud" ma:internalName="Omschrijving_x0020_map_x002d_inhoud">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4f09b9-98b7-46e3-80c5-f28ca02888b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mschrijving_x0020_map_x002d_inhoud xmlns="ca072242-b422-4231-b229-7cbd5381333d" xsi:nil="true"/>
  </documentManagement>
</p:properties>
</file>

<file path=customXml/itemProps1.xml><?xml version="1.0" encoding="utf-8"?>
<ds:datastoreItem xmlns:ds="http://schemas.openxmlformats.org/officeDocument/2006/customXml" ds:itemID="{F3E8F9E7-29A1-4076-ABB9-5407F015D2BD}"/>
</file>

<file path=customXml/itemProps2.xml><?xml version="1.0" encoding="utf-8"?>
<ds:datastoreItem xmlns:ds="http://schemas.openxmlformats.org/officeDocument/2006/customXml" ds:itemID="{BB3D51CE-309B-4C3C-AF1B-949EFBBE7A47}"/>
</file>

<file path=customXml/itemProps3.xml><?xml version="1.0" encoding="utf-8"?>
<ds:datastoreItem xmlns:ds="http://schemas.openxmlformats.org/officeDocument/2006/customXml" ds:itemID="{7508A5C8-0525-46A4-AAD7-EA56FD961B9A}"/>
</file>

<file path=docProps/app.xml><?xml version="1.0" encoding="utf-8"?>
<Properties xmlns="http://schemas.openxmlformats.org/officeDocument/2006/extended-properties" xmlns:vt="http://schemas.openxmlformats.org/officeDocument/2006/docPropsVTypes">
  <TotalTime>41</TotalTime>
  <Words>9</Words>
  <Application>Microsoft Office PowerPoint</Application>
  <PresentationFormat>Diavoorstelling (4:3)</PresentationFormat>
  <Paragraphs>6</Paragraphs>
  <Slides>7</Slides>
  <Notes>1</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Thea</dc:creator>
  <cp:lastModifiedBy>Dieneke Kalisvaart</cp:lastModifiedBy>
  <cp:revision>8</cp:revision>
  <dcterms:created xsi:type="dcterms:W3CDTF">2016-06-23T06:28:16Z</dcterms:created>
  <dcterms:modified xsi:type="dcterms:W3CDTF">2016-11-30T15:20:51Z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0x010100ECF10BECA502C2478EA212694F5B6D8F</vt:lpwstr>
  </property>
</Properties>
</file>